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7" r:id="rId5"/>
    <p:sldMasterId id="214748367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y="5143500" cx="9144000"/>
  <p:notesSz cx="6858000" cy="9144000"/>
  <p:embeddedFontLst>
    <p:embeddedFont>
      <p:font typeface="Roboto"/>
      <p:regular r:id="rId33"/>
      <p:bold r:id="rId34"/>
      <p:italic r:id="rId35"/>
      <p:boldItalic r:id="rId36"/>
    </p:embeddedFont>
    <p:embeddedFont>
      <p:font typeface="Roboto Light"/>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576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692E7D1-74E6-490A-8AC9-5F16660B52AB}">
  <a:tblStyle styleId="{7692E7D1-74E6-490A-8AC9-5F16660B52A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7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Light-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Roboto-regular.fntdata"/><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Roboto-italic.fntdata"/><Relationship Id="rId12" Type="http://schemas.openxmlformats.org/officeDocument/2006/relationships/slide" Target="slides/slide5.xml"/><Relationship Id="rId34" Type="http://schemas.openxmlformats.org/officeDocument/2006/relationships/font" Target="fonts/Roboto-bold.fntdata"/><Relationship Id="rId15" Type="http://schemas.openxmlformats.org/officeDocument/2006/relationships/slide" Target="slides/slide8.xml"/><Relationship Id="rId37" Type="http://schemas.openxmlformats.org/officeDocument/2006/relationships/font" Target="fonts/RobotoLight-regular.fntdata"/><Relationship Id="rId14" Type="http://schemas.openxmlformats.org/officeDocument/2006/relationships/slide" Target="slides/slide7.xml"/><Relationship Id="rId36" Type="http://schemas.openxmlformats.org/officeDocument/2006/relationships/font" Target="fonts/Roboto-boldItalic.fntdata"/><Relationship Id="rId17" Type="http://schemas.openxmlformats.org/officeDocument/2006/relationships/slide" Target="slides/slide10.xml"/><Relationship Id="rId39" Type="http://schemas.openxmlformats.org/officeDocument/2006/relationships/font" Target="fonts/RobotoLight-italic.fntdata"/><Relationship Id="rId16" Type="http://schemas.openxmlformats.org/officeDocument/2006/relationships/slide" Target="slides/slide9.xml"/><Relationship Id="rId38" Type="http://schemas.openxmlformats.org/officeDocument/2006/relationships/font" Target="fonts/RobotoLight-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f606564da8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f606564da8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b303596ea9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b303596ea9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n-CA" sz="1500">
                <a:solidFill>
                  <a:schemeClr val="dk1"/>
                </a:solidFill>
                <a:latin typeface="Times New Roman"/>
                <a:ea typeface="Times New Roman"/>
                <a:cs typeface="Times New Roman"/>
                <a:sym typeface="Times New Roman"/>
              </a:rPr>
              <a:t>Input -&gt; encoder</a:t>
            </a:r>
            <a:endParaRPr sz="1500">
              <a:solidFill>
                <a:schemeClr val="dk1"/>
              </a:solidFill>
              <a:latin typeface="Times New Roman"/>
              <a:ea typeface="Times New Roman"/>
              <a:cs typeface="Times New Roman"/>
              <a:sym typeface="Times New Roman"/>
            </a:endParaRPr>
          </a:p>
          <a:p>
            <a:pPr indent="0" lvl="0" marL="0" rtl="0" algn="l">
              <a:spcBef>
                <a:spcPts val="1000"/>
              </a:spcBef>
              <a:spcAft>
                <a:spcPts val="0"/>
              </a:spcAft>
              <a:buClr>
                <a:schemeClr val="dk1"/>
              </a:buClr>
              <a:buSzPts val="1100"/>
              <a:buFont typeface="Arial"/>
              <a:buNone/>
            </a:pPr>
            <a:r>
              <a:rPr lang="en-CA" sz="1500">
                <a:solidFill>
                  <a:schemeClr val="dk1"/>
                </a:solidFill>
                <a:latin typeface="Times New Roman"/>
                <a:ea typeface="Times New Roman"/>
                <a:cs typeface="Times New Roman"/>
                <a:sym typeface="Times New Roman"/>
              </a:rPr>
              <a:t>Input -&gt; encoder  + decoder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b303596ea9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b303596ea9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CA" sz="1500">
                <a:solidFill>
                  <a:schemeClr val="dk1"/>
                </a:solidFill>
                <a:latin typeface="Times New Roman"/>
                <a:ea typeface="Times New Roman"/>
                <a:cs typeface="Times New Roman"/>
                <a:sym typeface="Times New Roman"/>
              </a:rPr>
              <a:t>VQ-VAE is a type of variational </a:t>
            </a:r>
            <a:r>
              <a:rPr b="1" lang="en-CA" sz="1500">
                <a:solidFill>
                  <a:schemeClr val="dk1"/>
                </a:solidFill>
                <a:latin typeface="Times New Roman"/>
                <a:ea typeface="Times New Roman"/>
                <a:cs typeface="Times New Roman"/>
                <a:sym typeface="Times New Roman"/>
              </a:rPr>
              <a:t>autoencoder</a:t>
            </a:r>
            <a:r>
              <a:rPr lang="en-CA" sz="1500">
                <a:solidFill>
                  <a:schemeClr val="dk1"/>
                </a:solidFill>
                <a:latin typeface="Times New Roman"/>
                <a:ea typeface="Times New Roman"/>
                <a:cs typeface="Times New Roman"/>
                <a:sym typeface="Times New Roman"/>
              </a:rPr>
              <a:t> that uses vector quantization to obtain a </a:t>
            </a:r>
            <a:r>
              <a:rPr b="1" lang="en-CA" sz="1500">
                <a:solidFill>
                  <a:schemeClr val="dk1"/>
                </a:solidFill>
                <a:latin typeface="Times New Roman"/>
                <a:ea typeface="Times New Roman"/>
                <a:cs typeface="Times New Roman"/>
                <a:sym typeface="Times New Roman"/>
              </a:rPr>
              <a:t>discrete latent</a:t>
            </a:r>
            <a:r>
              <a:rPr lang="en-CA" sz="1500">
                <a:solidFill>
                  <a:schemeClr val="dk1"/>
                </a:solidFill>
                <a:latin typeface="Times New Roman"/>
                <a:ea typeface="Times New Roman"/>
                <a:cs typeface="Times New Roman"/>
                <a:sym typeface="Times New Roman"/>
              </a:rPr>
              <a:t> representation.</a:t>
            </a:r>
            <a:endParaRPr sz="15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CA" sz="1500">
                <a:solidFill>
                  <a:schemeClr val="dk1"/>
                </a:solidFill>
                <a:latin typeface="Times New Roman"/>
                <a:ea typeface="Times New Roman"/>
                <a:cs typeface="Times New Roman"/>
                <a:sym typeface="Times New Roman"/>
              </a:rPr>
              <a:t>Encoder</a:t>
            </a:r>
            <a:r>
              <a:rPr lang="en-CA" sz="1500">
                <a:solidFill>
                  <a:schemeClr val="dk1"/>
                </a:solidFill>
                <a:latin typeface="Times New Roman"/>
                <a:ea typeface="Times New Roman"/>
                <a:cs typeface="Times New Roman"/>
                <a:sym typeface="Times New Roman"/>
              </a:rPr>
              <a:t>: mapping motion sequence onto a latent embedding space</a:t>
            </a:r>
            <a:endParaRPr sz="15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CA" sz="1500">
                <a:solidFill>
                  <a:schemeClr val="dk1"/>
                </a:solidFill>
                <a:latin typeface="Times New Roman"/>
                <a:ea typeface="Times New Roman"/>
                <a:cs typeface="Times New Roman"/>
                <a:sym typeface="Times New Roman"/>
              </a:rPr>
              <a:t>Quantization</a:t>
            </a:r>
            <a:r>
              <a:rPr lang="en-CA" sz="1500">
                <a:solidFill>
                  <a:schemeClr val="dk1"/>
                </a:solidFill>
                <a:latin typeface="Times New Roman"/>
                <a:ea typeface="Times New Roman"/>
                <a:cs typeface="Times New Roman"/>
                <a:sym typeface="Times New Roman"/>
              </a:rPr>
              <a:t>: mapping sequence onto its nearest vector using learnable codebook</a:t>
            </a:r>
            <a:endParaRPr sz="15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CA" sz="1500">
                <a:solidFill>
                  <a:schemeClr val="dk1"/>
                </a:solidFill>
                <a:latin typeface="Times New Roman"/>
                <a:ea typeface="Times New Roman"/>
                <a:cs typeface="Times New Roman"/>
                <a:sym typeface="Times New Roman"/>
              </a:rPr>
              <a:t>Decoder</a:t>
            </a:r>
            <a:r>
              <a:rPr lang="en-CA" sz="1500">
                <a:solidFill>
                  <a:schemeClr val="dk1"/>
                </a:solidFill>
                <a:latin typeface="Times New Roman"/>
                <a:ea typeface="Times New Roman"/>
                <a:cs typeface="Times New Roman"/>
                <a:sym typeface="Times New Roman"/>
              </a:rPr>
              <a:t>: decoding the quantization result and reconstructing the motion sequence  </a:t>
            </a:r>
            <a:endParaRPr sz="1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abf7ca8401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abf7ca8401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abf7ca8401_2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abf7ca8401_2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acb5e5fe2a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acb5e5fe2a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ab34bfc26b_5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ab34bfc26b_5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Here are some subtitles in our presentation.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b303596ea9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b303596ea9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now it is my turn to introduce evaluation part.  We use three datasets in our experient. For Humanact12, it contains 12 different categories. And 24 joints in each body pose.</a:t>
            </a:r>
            <a:endParaRPr/>
          </a:p>
          <a:p>
            <a:pPr indent="0" lvl="0" marL="0" rtl="0" algn="l">
              <a:spcBef>
                <a:spcPts val="0"/>
              </a:spcBef>
              <a:spcAft>
                <a:spcPts val="0"/>
              </a:spcAft>
              <a:buNone/>
            </a:pPr>
            <a:r>
              <a:rPr lang="en-CA"/>
              <a:t>For Mocap, every motion has 22 boby joints and we use 8 actions in our experiment.</a:t>
            </a:r>
            <a:endParaRPr/>
          </a:p>
          <a:p>
            <a:pPr indent="0" lvl="0" marL="0" rtl="0" algn="l">
              <a:spcBef>
                <a:spcPts val="0"/>
              </a:spcBef>
              <a:spcAft>
                <a:spcPts val="0"/>
              </a:spcAft>
              <a:buNone/>
            </a:pPr>
            <a:r>
              <a:rPr lang="en-CA"/>
              <a:t>For NTU, 18 body joints for each pose, and 13 actions are used in our experiment.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ab34bfc26b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ab34bfc26b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We have 4 evaluation matrics. FID is used to evaluate the overall quality of generated motions.</a:t>
            </a:r>
            <a:endParaRPr/>
          </a:p>
          <a:p>
            <a:pPr indent="0" lvl="0" marL="0" rtl="0" algn="l">
              <a:spcBef>
                <a:spcPts val="0"/>
              </a:spcBef>
              <a:spcAft>
                <a:spcPts val="0"/>
              </a:spcAft>
              <a:buNone/>
            </a:pPr>
            <a:r>
              <a:rPr lang="en-CA"/>
              <a:t>Recognition accuracy indicates the correlation of the motion and its action type.</a:t>
            </a:r>
            <a:endParaRPr/>
          </a:p>
          <a:p>
            <a:pPr indent="0" lvl="0" marL="0" rtl="0" algn="l">
              <a:spcBef>
                <a:spcPts val="0"/>
              </a:spcBef>
              <a:spcAft>
                <a:spcPts val="0"/>
              </a:spcAft>
              <a:buNone/>
            </a:pPr>
            <a:r>
              <a:rPr lang="en-CA"/>
              <a:t>Diversity measures the variance of the generated motions</a:t>
            </a:r>
            <a:endParaRPr/>
          </a:p>
          <a:p>
            <a:pPr indent="0" lvl="0" marL="0" rtl="0" algn="l">
              <a:spcBef>
                <a:spcPts val="0"/>
              </a:spcBef>
              <a:spcAft>
                <a:spcPts val="0"/>
              </a:spcAft>
              <a:buNone/>
            </a:pPr>
            <a:r>
              <a:rPr lang="en-CA"/>
              <a:t>Multimodality measures how much the generated motions diversity within each action type.</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b303596ea9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b303596ea9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OK, now  let look at our results. </a:t>
            </a:r>
            <a:r>
              <a:rPr lang="en-CA"/>
              <a:t>let us see  jump action in Humanact, in the ground truth, he jumped </a:t>
            </a:r>
            <a:r>
              <a:rPr lang="en-CA"/>
              <a:t>happily</a:t>
            </a:r>
            <a:r>
              <a:rPr lang="en-CA"/>
              <a:t>, in genarated results, </a:t>
            </a:r>
            <a:r>
              <a:rPr lang="en-CA"/>
              <a:t>different</a:t>
            </a:r>
            <a:r>
              <a:rPr lang="en-CA"/>
              <a:t> one has a </a:t>
            </a:r>
            <a:r>
              <a:rPr lang="en-CA"/>
              <a:t>different</a:t>
            </a:r>
            <a:r>
              <a:rPr lang="en-CA"/>
              <a:t> jump, look at this gay, he seems to jump randomly. For walking, we could see someone walks to the left , someone to the right, and some one walk like a drinker.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ab34bfc26b_3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ab34bfc26b_3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For Mocap </a:t>
            </a:r>
            <a:r>
              <a:rPr lang="en-CA"/>
              <a:t>dataset</a:t>
            </a:r>
            <a:r>
              <a:rPr lang="en-CA"/>
              <a:t>, we could look at the dance action, you could find someone </a:t>
            </a:r>
            <a:r>
              <a:rPr lang="en-CA"/>
              <a:t>dance ballet, someone dance jazz and someone is freestyle.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f5e1457ab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f5e1457ab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b303596ea9_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b303596ea9_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For NTU result,  the loss for vqvae is about 0.05, and the accuracy for transformer is around 0.76. We have not gotten an ideal one, so only some simple motions like salute has a good generation, but the genarated result for throw and cheer up look a little strange. We are still working for this dataset and a machine is still training now, hoping we could get an ideal one these days.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ab34bfc26b_5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ab34bfc26b_5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For FID , the smaller the better and for others, the larger the better. The result for accuracy is weird. According the </a:t>
            </a:r>
            <a:r>
              <a:rPr lang="en-CA"/>
              <a:t>previous</a:t>
            </a:r>
            <a:r>
              <a:rPr lang="en-CA"/>
              <a:t> results, we should get a higher accuracy. We are still trying to tackle the issue.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ab34bfc26b_5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ab34bfc26b_5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Here are some subtitles in our presentation.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b303596ea9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b303596ea9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n-CA"/>
              <a:t>Now , let see challenge part, first, because resource limit, we have to spent money to rent GPU.</a:t>
            </a:r>
            <a:endParaRPr/>
          </a:p>
          <a:p>
            <a:pPr indent="0" lvl="0" marL="0" rtl="0" algn="l">
              <a:spcBef>
                <a:spcPts val="1000"/>
              </a:spcBef>
              <a:spcAft>
                <a:spcPts val="0"/>
              </a:spcAft>
              <a:buClr>
                <a:schemeClr val="dk1"/>
              </a:buClr>
              <a:buSzPts val="1100"/>
              <a:buFont typeface="Arial"/>
              <a:buNone/>
            </a:pPr>
            <a:r>
              <a:rPr lang="en-CA"/>
              <a:t>Second, we often use around one day for a training for one set of parameters, tune parameter waste us much time.</a:t>
            </a:r>
            <a:endParaRPr/>
          </a:p>
          <a:p>
            <a:pPr indent="0" lvl="0" marL="0" rtl="0" algn="l">
              <a:spcBef>
                <a:spcPts val="1000"/>
              </a:spcBef>
              <a:spcAft>
                <a:spcPts val="0"/>
              </a:spcAft>
              <a:buClr>
                <a:schemeClr val="dk1"/>
              </a:buClr>
              <a:buSzPts val="1100"/>
              <a:buFont typeface="Arial"/>
              <a:buNone/>
            </a:pPr>
            <a:r>
              <a:rPr lang="en-CA"/>
              <a:t>And the last one is the negative result for NTU dataset.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b303596ea9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1b303596ea9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For our future work, we will try more different representation of motions</a:t>
            </a:r>
            <a:endParaRPr/>
          </a:p>
          <a:p>
            <a:pPr indent="0" lvl="0" marL="0" rtl="0" algn="l">
              <a:spcBef>
                <a:spcPts val="0"/>
              </a:spcBef>
              <a:spcAft>
                <a:spcPts val="0"/>
              </a:spcAft>
              <a:buNone/>
            </a:pPr>
            <a:r>
              <a:rPr lang="en-CA"/>
              <a:t>Find suitable dataset for nut dataset</a:t>
            </a:r>
            <a:endParaRPr/>
          </a:p>
          <a:p>
            <a:pPr indent="0" lvl="0" marL="0" rtl="0" algn="l">
              <a:spcBef>
                <a:spcPts val="0"/>
              </a:spcBef>
              <a:spcAft>
                <a:spcPts val="0"/>
              </a:spcAft>
              <a:buNone/>
            </a:pPr>
            <a:r>
              <a:rPr lang="en-CA"/>
              <a:t>Troubleshooting the obtained accuracy</a:t>
            </a:r>
            <a:endParaRPr/>
          </a:p>
          <a:p>
            <a:pPr indent="0" lvl="0" marL="0" rtl="0" algn="l">
              <a:spcBef>
                <a:spcPts val="0"/>
              </a:spcBef>
              <a:spcAft>
                <a:spcPts val="0"/>
              </a:spcAft>
              <a:buNone/>
            </a:pPr>
            <a:r>
              <a:rPr lang="en-CA"/>
              <a:t>Build a model that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f5e1457aba_2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f5e1457aba_2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acb5e5fe2a_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acb5e5fe2a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Here are some subtitles in our presentation.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f5e1457aba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f5e1457aba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b2177cb50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b2177cb50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ab34bfc26b_5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ab34bfc26b_5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Here are some subtitles in our presentation.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b303596ea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b303596ea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b303596ea9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b303596ea9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ab34bfc26b_5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ab34bfc26b_5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Here are some subtitles in our presentation.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obj">
  <p:cSld name="OBJECT">
    <p:bg>
      <p:bgPr>
        <a:solidFill>
          <a:srgbClr val="275D38"/>
        </a:solidFill>
      </p:bgPr>
    </p:bg>
    <p:spTree>
      <p:nvGrpSpPr>
        <p:cNvPr id="54" name="Shape 54"/>
        <p:cNvGrpSpPr/>
        <p:nvPr/>
      </p:nvGrpSpPr>
      <p:grpSpPr>
        <a:xfrm>
          <a:off x="0" y="0"/>
          <a:ext cx="0" cy="0"/>
          <a:chOff x="0" y="0"/>
          <a:chExt cx="0" cy="0"/>
        </a:xfrm>
      </p:grpSpPr>
      <p:sp>
        <p:nvSpPr>
          <p:cNvPr id="55" name="Google Shape;55;p14"/>
          <p:cNvSpPr/>
          <p:nvPr/>
        </p:nvSpPr>
        <p:spPr>
          <a:xfrm>
            <a:off x="4572000" y="0"/>
            <a:ext cx="4572000" cy="5143500"/>
          </a:xfrm>
          <a:prstGeom prst="rect">
            <a:avLst/>
          </a:prstGeom>
          <a:solidFill>
            <a:srgbClr val="F2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4"/>
          <p:cNvPicPr preferRelativeResize="0"/>
          <p:nvPr/>
        </p:nvPicPr>
        <p:blipFill>
          <a:blip r:embed="rId2">
            <a:alphaModFix/>
          </a:blip>
          <a:stretch>
            <a:fillRect/>
          </a:stretch>
        </p:blipFill>
        <p:spPr>
          <a:xfrm>
            <a:off x="390550" y="4410000"/>
            <a:ext cx="1810581" cy="493400"/>
          </a:xfrm>
          <a:prstGeom prst="rect">
            <a:avLst/>
          </a:prstGeom>
          <a:noFill/>
          <a:ln>
            <a:noFill/>
          </a:ln>
        </p:spPr>
      </p:pic>
      <p:sp>
        <p:nvSpPr>
          <p:cNvPr id="57" name="Google Shape;57;p14"/>
          <p:cNvSpPr/>
          <p:nvPr>
            <p:ph idx="2" type="pic"/>
          </p:nvPr>
        </p:nvSpPr>
        <p:spPr>
          <a:xfrm>
            <a:off x="5192025" y="846400"/>
            <a:ext cx="3331800" cy="3527100"/>
          </a:xfrm>
          <a:prstGeom prst="rect">
            <a:avLst/>
          </a:prstGeom>
          <a:noFill/>
          <a:ln>
            <a:noFill/>
          </a:ln>
        </p:spPr>
      </p:sp>
      <p:sp>
        <p:nvSpPr>
          <p:cNvPr id="58" name="Google Shape;58;p14"/>
          <p:cNvSpPr txBox="1"/>
          <p:nvPr>
            <p:ph type="title"/>
          </p:nvPr>
        </p:nvSpPr>
        <p:spPr>
          <a:xfrm>
            <a:off x="350850" y="2015800"/>
            <a:ext cx="3951000" cy="1188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2"/>
              </a:buClr>
              <a:buSzPts val="4100"/>
              <a:buNone/>
              <a:defRPr sz="4100">
                <a:solidFill>
                  <a:schemeClr val="lt2"/>
                </a:solidFill>
              </a:defRPr>
            </a:lvl1pPr>
            <a:lvl2pPr lvl="1" rtl="0">
              <a:spcBef>
                <a:spcPts val="0"/>
              </a:spcBef>
              <a:spcAft>
                <a:spcPts val="0"/>
              </a:spcAft>
              <a:buSzPts val="4100"/>
              <a:buNone/>
              <a:defRPr sz="4100"/>
            </a:lvl2pPr>
            <a:lvl3pPr lvl="2" rtl="0">
              <a:spcBef>
                <a:spcPts val="0"/>
              </a:spcBef>
              <a:spcAft>
                <a:spcPts val="0"/>
              </a:spcAft>
              <a:buSzPts val="4100"/>
              <a:buNone/>
              <a:defRPr sz="4100"/>
            </a:lvl3pPr>
            <a:lvl4pPr lvl="3" rtl="0">
              <a:spcBef>
                <a:spcPts val="0"/>
              </a:spcBef>
              <a:spcAft>
                <a:spcPts val="0"/>
              </a:spcAft>
              <a:buSzPts val="4100"/>
              <a:buNone/>
              <a:defRPr sz="4100"/>
            </a:lvl4pPr>
            <a:lvl5pPr lvl="4" rtl="0">
              <a:spcBef>
                <a:spcPts val="0"/>
              </a:spcBef>
              <a:spcAft>
                <a:spcPts val="0"/>
              </a:spcAft>
              <a:buSzPts val="4100"/>
              <a:buNone/>
              <a:defRPr sz="4100"/>
            </a:lvl5pPr>
            <a:lvl6pPr lvl="5" rtl="0">
              <a:spcBef>
                <a:spcPts val="0"/>
              </a:spcBef>
              <a:spcAft>
                <a:spcPts val="0"/>
              </a:spcAft>
              <a:buSzPts val="4100"/>
              <a:buNone/>
              <a:defRPr sz="4100"/>
            </a:lvl6pPr>
            <a:lvl7pPr lvl="6" rtl="0">
              <a:spcBef>
                <a:spcPts val="0"/>
              </a:spcBef>
              <a:spcAft>
                <a:spcPts val="0"/>
              </a:spcAft>
              <a:buSzPts val="4100"/>
              <a:buNone/>
              <a:defRPr sz="4100"/>
            </a:lvl7pPr>
            <a:lvl8pPr lvl="7" rtl="0">
              <a:spcBef>
                <a:spcPts val="0"/>
              </a:spcBef>
              <a:spcAft>
                <a:spcPts val="0"/>
              </a:spcAft>
              <a:buSzPts val="4100"/>
              <a:buNone/>
              <a:defRPr sz="4100"/>
            </a:lvl8pPr>
            <a:lvl9pPr lvl="8" rtl="0">
              <a:spcBef>
                <a:spcPts val="0"/>
              </a:spcBef>
              <a:spcAft>
                <a:spcPts val="0"/>
              </a:spcAft>
              <a:buSzPts val="4100"/>
              <a:buNone/>
              <a:defRPr sz="4100"/>
            </a:lvl9pPr>
          </a:lstStyle>
          <a:p/>
        </p:txBody>
      </p:sp>
      <p:sp>
        <p:nvSpPr>
          <p:cNvPr id="59" name="Google Shape;59;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OBJECT_1">
    <p:bg>
      <p:bgPr>
        <a:solidFill>
          <a:srgbClr val="275D38"/>
        </a:solidFill>
      </p:bgPr>
    </p:bg>
    <p:spTree>
      <p:nvGrpSpPr>
        <p:cNvPr id="60" name="Shape 60"/>
        <p:cNvGrpSpPr/>
        <p:nvPr/>
      </p:nvGrpSpPr>
      <p:grpSpPr>
        <a:xfrm>
          <a:off x="0" y="0"/>
          <a:ext cx="0" cy="0"/>
          <a:chOff x="0" y="0"/>
          <a:chExt cx="0" cy="0"/>
        </a:xfrm>
      </p:grpSpPr>
      <p:sp>
        <p:nvSpPr>
          <p:cNvPr id="61" name="Google Shape;61;p15"/>
          <p:cNvSpPr/>
          <p:nvPr>
            <p:ph idx="2" type="pic"/>
          </p:nvPr>
        </p:nvSpPr>
        <p:spPr>
          <a:xfrm>
            <a:off x="0" y="0"/>
            <a:ext cx="4581900" cy="5143500"/>
          </a:xfrm>
          <a:prstGeom prst="rect">
            <a:avLst/>
          </a:prstGeom>
          <a:noFill/>
          <a:ln>
            <a:noFill/>
          </a:ln>
        </p:spPr>
      </p:sp>
      <p:pic>
        <p:nvPicPr>
          <p:cNvPr id="62" name="Google Shape;62;p15"/>
          <p:cNvPicPr preferRelativeResize="0"/>
          <p:nvPr/>
        </p:nvPicPr>
        <p:blipFill>
          <a:blip r:embed="rId2">
            <a:alphaModFix/>
          </a:blip>
          <a:stretch>
            <a:fillRect/>
          </a:stretch>
        </p:blipFill>
        <p:spPr>
          <a:xfrm>
            <a:off x="7089450" y="4410000"/>
            <a:ext cx="1810581" cy="493400"/>
          </a:xfrm>
          <a:prstGeom prst="rect">
            <a:avLst/>
          </a:prstGeom>
          <a:noFill/>
          <a:ln>
            <a:noFill/>
          </a:ln>
        </p:spPr>
      </p:pic>
      <p:sp>
        <p:nvSpPr>
          <p:cNvPr id="63" name="Google Shape;63;p15"/>
          <p:cNvSpPr txBox="1"/>
          <p:nvPr>
            <p:ph type="title"/>
          </p:nvPr>
        </p:nvSpPr>
        <p:spPr>
          <a:xfrm>
            <a:off x="4904750" y="2015800"/>
            <a:ext cx="3951000" cy="1188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2"/>
              </a:buClr>
              <a:buSzPts val="4100"/>
              <a:buNone/>
              <a:defRPr sz="4100">
                <a:solidFill>
                  <a:schemeClr val="lt2"/>
                </a:solidFill>
              </a:defRPr>
            </a:lvl1pPr>
            <a:lvl2pPr lvl="1" rtl="0">
              <a:spcBef>
                <a:spcPts val="0"/>
              </a:spcBef>
              <a:spcAft>
                <a:spcPts val="0"/>
              </a:spcAft>
              <a:buSzPts val="4100"/>
              <a:buNone/>
              <a:defRPr sz="4100"/>
            </a:lvl2pPr>
            <a:lvl3pPr lvl="2" rtl="0">
              <a:spcBef>
                <a:spcPts val="0"/>
              </a:spcBef>
              <a:spcAft>
                <a:spcPts val="0"/>
              </a:spcAft>
              <a:buSzPts val="4100"/>
              <a:buNone/>
              <a:defRPr sz="4100"/>
            </a:lvl3pPr>
            <a:lvl4pPr lvl="3" rtl="0">
              <a:spcBef>
                <a:spcPts val="0"/>
              </a:spcBef>
              <a:spcAft>
                <a:spcPts val="0"/>
              </a:spcAft>
              <a:buSzPts val="4100"/>
              <a:buNone/>
              <a:defRPr sz="4100"/>
            </a:lvl4pPr>
            <a:lvl5pPr lvl="4" rtl="0">
              <a:spcBef>
                <a:spcPts val="0"/>
              </a:spcBef>
              <a:spcAft>
                <a:spcPts val="0"/>
              </a:spcAft>
              <a:buSzPts val="4100"/>
              <a:buNone/>
              <a:defRPr sz="4100"/>
            </a:lvl5pPr>
            <a:lvl6pPr lvl="5" rtl="0">
              <a:spcBef>
                <a:spcPts val="0"/>
              </a:spcBef>
              <a:spcAft>
                <a:spcPts val="0"/>
              </a:spcAft>
              <a:buSzPts val="4100"/>
              <a:buNone/>
              <a:defRPr sz="4100"/>
            </a:lvl6pPr>
            <a:lvl7pPr lvl="6" rtl="0">
              <a:spcBef>
                <a:spcPts val="0"/>
              </a:spcBef>
              <a:spcAft>
                <a:spcPts val="0"/>
              </a:spcAft>
              <a:buSzPts val="4100"/>
              <a:buNone/>
              <a:defRPr sz="4100"/>
            </a:lvl7pPr>
            <a:lvl8pPr lvl="7" rtl="0">
              <a:spcBef>
                <a:spcPts val="0"/>
              </a:spcBef>
              <a:spcAft>
                <a:spcPts val="0"/>
              </a:spcAft>
              <a:buSzPts val="4100"/>
              <a:buNone/>
              <a:defRPr sz="4100"/>
            </a:lvl8pPr>
            <a:lvl9pPr lvl="8" rtl="0">
              <a:spcBef>
                <a:spcPts val="0"/>
              </a:spcBef>
              <a:spcAft>
                <a:spcPts val="0"/>
              </a:spcAft>
              <a:buSzPts val="4100"/>
              <a:buNone/>
              <a:defRPr sz="4100"/>
            </a:lvl9pPr>
          </a:lstStyle>
          <a:p/>
        </p:txBody>
      </p:sp>
      <p:sp>
        <p:nvSpPr>
          <p:cNvPr id="64" name="Google Shape;64;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Blank">
    <p:bg>
      <p:bgPr>
        <a:solidFill>
          <a:schemeClr val="lt1"/>
        </a:solidFill>
      </p:bgPr>
    </p:bg>
    <p:spTree>
      <p:nvGrpSpPr>
        <p:cNvPr id="65" name="Shape 65"/>
        <p:cNvGrpSpPr/>
        <p:nvPr/>
      </p:nvGrpSpPr>
      <p:grpSpPr>
        <a:xfrm>
          <a:off x="0" y="0"/>
          <a:ext cx="0" cy="0"/>
          <a:chOff x="0" y="0"/>
          <a:chExt cx="0" cy="0"/>
        </a:xfrm>
      </p:grpSpPr>
      <p:pic>
        <p:nvPicPr>
          <p:cNvPr id="66" name="Google Shape;66;p16"/>
          <p:cNvPicPr preferRelativeResize="0"/>
          <p:nvPr/>
        </p:nvPicPr>
        <p:blipFill rotWithShape="1">
          <a:blip r:embed="rId2">
            <a:alphaModFix/>
          </a:blip>
          <a:srcRect b="169" l="0" r="0" t="169"/>
          <a:stretch/>
        </p:blipFill>
        <p:spPr>
          <a:xfrm>
            <a:off x="7089450" y="4410000"/>
            <a:ext cx="1810580" cy="493399"/>
          </a:xfrm>
          <a:prstGeom prst="rect">
            <a:avLst/>
          </a:prstGeom>
          <a:noFill/>
          <a:ln>
            <a:noFill/>
          </a:ln>
        </p:spPr>
      </p:pic>
      <p:sp>
        <p:nvSpPr>
          <p:cNvPr id="67" name="Google Shape;67;p16"/>
          <p:cNvSpPr/>
          <p:nvPr>
            <p:ph idx="2" type="pic"/>
          </p:nvPr>
        </p:nvSpPr>
        <p:spPr>
          <a:xfrm>
            <a:off x="5625" y="4475"/>
            <a:ext cx="9144000" cy="3286200"/>
          </a:xfrm>
          <a:prstGeom prst="rect">
            <a:avLst/>
          </a:prstGeom>
          <a:noFill/>
          <a:ln>
            <a:noFill/>
          </a:ln>
        </p:spPr>
      </p:sp>
      <p:sp>
        <p:nvSpPr>
          <p:cNvPr id="68" name="Google Shape;68;p16"/>
          <p:cNvSpPr txBox="1"/>
          <p:nvPr>
            <p:ph type="title"/>
          </p:nvPr>
        </p:nvSpPr>
        <p:spPr>
          <a:xfrm>
            <a:off x="350850" y="3692600"/>
            <a:ext cx="3951000" cy="1188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4100"/>
              <a:buNone/>
              <a:defRPr sz="4100">
                <a:solidFill>
                  <a:schemeClr val="dk2"/>
                </a:solidFill>
              </a:defRPr>
            </a:lvl1pPr>
            <a:lvl2pPr lvl="1" rtl="0">
              <a:spcBef>
                <a:spcPts val="0"/>
              </a:spcBef>
              <a:spcAft>
                <a:spcPts val="0"/>
              </a:spcAft>
              <a:buSzPts val="4100"/>
              <a:buNone/>
              <a:defRPr sz="4100"/>
            </a:lvl2pPr>
            <a:lvl3pPr lvl="2" rtl="0">
              <a:spcBef>
                <a:spcPts val="0"/>
              </a:spcBef>
              <a:spcAft>
                <a:spcPts val="0"/>
              </a:spcAft>
              <a:buSzPts val="4100"/>
              <a:buNone/>
              <a:defRPr sz="4100"/>
            </a:lvl3pPr>
            <a:lvl4pPr lvl="3" rtl="0">
              <a:spcBef>
                <a:spcPts val="0"/>
              </a:spcBef>
              <a:spcAft>
                <a:spcPts val="0"/>
              </a:spcAft>
              <a:buSzPts val="4100"/>
              <a:buNone/>
              <a:defRPr sz="4100"/>
            </a:lvl4pPr>
            <a:lvl5pPr lvl="4" rtl="0">
              <a:spcBef>
                <a:spcPts val="0"/>
              </a:spcBef>
              <a:spcAft>
                <a:spcPts val="0"/>
              </a:spcAft>
              <a:buSzPts val="4100"/>
              <a:buNone/>
              <a:defRPr sz="4100"/>
            </a:lvl5pPr>
            <a:lvl6pPr lvl="5" rtl="0">
              <a:spcBef>
                <a:spcPts val="0"/>
              </a:spcBef>
              <a:spcAft>
                <a:spcPts val="0"/>
              </a:spcAft>
              <a:buSzPts val="4100"/>
              <a:buNone/>
              <a:defRPr sz="4100"/>
            </a:lvl6pPr>
            <a:lvl7pPr lvl="6" rtl="0">
              <a:spcBef>
                <a:spcPts val="0"/>
              </a:spcBef>
              <a:spcAft>
                <a:spcPts val="0"/>
              </a:spcAft>
              <a:buSzPts val="4100"/>
              <a:buNone/>
              <a:defRPr sz="4100"/>
            </a:lvl7pPr>
            <a:lvl8pPr lvl="7" rtl="0">
              <a:spcBef>
                <a:spcPts val="0"/>
              </a:spcBef>
              <a:spcAft>
                <a:spcPts val="0"/>
              </a:spcAft>
              <a:buSzPts val="4100"/>
              <a:buNone/>
              <a:defRPr sz="4100"/>
            </a:lvl8pPr>
            <a:lvl9pPr lvl="8" rtl="0">
              <a:spcBef>
                <a:spcPts val="0"/>
              </a:spcBef>
              <a:spcAft>
                <a:spcPts val="0"/>
              </a:spcAft>
              <a:buSzPts val="4100"/>
              <a:buNone/>
              <a:defRPr sz="4100"/>
            </a:lvl9pPr>
          </a:lstStyle>
          <a:p/>
        </p:txBody>
      </p:sp>
      <p:sp>
        <p:nvSpPr>
          <p:cNvPr id="69" name="Google Shape;69;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showMasterSp="0">
  <p:cSld name="Title and Content">
    <p:bg>
      <p:bgPr>
        <a:solidFill>
          <a:schemeClr val="lt1"/>
        </a:solidFill>
      </p:bgPr>
    </p:bg>
    <p:spTree>
      <p:nvGrpSpPr>
        <p:cNvPr id="70" name="Shape 70"/>
        <p:cNvGrpSpPr/>
        <p:nvPr/>
      </p:nvGrpSpPr>
      <p:grpSpPr>
        <a:xfrm>
          <a:off x="0" y="0"/>
          <a:ext cx="0" cy="0"/>
          <a:chOff x="0" y="0"/>
          <a:chExt cx="0" cy="0"/>
        </a:xfrm>
      </p:grpSpPr>
      <p:sp>
        <p:nvSpPr>
          <p:cNvPr id="71" name="Google Shape;71;p17"/>
          <p:cNvSpPr/>
          <p:nvPr/>
        </p:nvSpPr>
        <p:spPr>
          <a:xfrm>
            <a:off x="25" y="0"/>
            <a:ext cx="9144951" cy="942800"/>
          </a:xfrm>
          <a:custGeom>
            <a:rect b="b" l="l" r="r" t="t"/>
            <a:pathLst>
              <a:path extrusionOk="0" h="6856730" w="6096634">
                <a:moveTo>
                  <a:pt x="6096609" y="0"/>
                </a:moveTo>
                <a:lnTo>
                  <a:pt x="0" y="0"/>
                </a:lnTo>
                <a:lnTo>
                  <a:pt x="0" y="6856476"/>
                </a:lnTo>
                <a:lnTo>
                  <a:pt x="6096609" y="6856476"/>
                </a:lnTo>
                <a:lnTo>
                  <a:pt x="6096609" y="0"/>
                </a:lnTo>
                <a:close/>
              </a:path>
            </a:pathLst>
          </a:custGeom>
          <a:solidFill>
            <a:schemeClr val="lt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72" name="Google Shape;72;p17"/>
          <p:cNvSpPr txBox="1"/>
          <p:nvPr>
            <p:ph type="title"/>
          </p:nvPr>
        </p:nvSpPr>
        <p:spPr>
          <a:xfrm>
            <a:off x="350850" y="352500"/>
            <a:ext cx="8576100" cy="4569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3200"/>
              <a:buNone/>
              <a:defRPr i="0"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73" name="Google Shape;73;p17"/>
          <p:cNvSpPr txBox="1"/>
          <p:nvPr>
            <p:ph idx="1" type="body"/>
          </p:nvPr>
        </p:nvSpPr>
        <p:spPr>
          <a:xfrm>
            <a:off x="350850" y="1309500"/>
            <a:ext cx="8461500" cy="32682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2000"/>
              <a:buFont typeface="Roboto Light"/>
              <a:buNone/>
              <a:defRPr b="0">
                <a:latin typeface="Roboto Light"/>
                <a:ea typeface="Roboto Light"/>
                <a:cs typeface="Roboto Light"/>
                <a:sym typeface="Roboto Light"/>
              </a:defRPr>
            </a:lvl1pPr>
            <a:lvl2pPr indent="-228600" lvl="1" marL="914400" rtl="0" algn="l">
              <a:lnSpc>
                <a:spcPct val="100000"/>
              </a:lnSpc>
              <a:spcBef>
                <a:spcPts val="0"/>
              </a:spcBef>
              <a:spcAft>
                <a:spcPts val="0"/>
              </a:spcAft>
              <a:buSzPts val="1800"/>
              <a:buFont typeface="Roboto Light"/>
              <a:buNone/>
              <a:defRPr>
                <a:latin typeface="Roboto Light"/>
                <a:ea typeface="Roboto Light"/>
                <a:cs typeface="Roboto Light"/>
                <a:sym typeface="Roboto Light"/>
              </a:defRPr>
            </a:lvl2pPr>
            <a:lvl3pPr indent="-228600" lvl="2" marL="1371600" rtl="0" algn="l">
              <a:lnSpc>
                <a:spcPct val="100000"/>
              </a:lnSpc>
              <a:spcBef>
                <a:spcPts val="0"/>
              </a:spcBef>
              <a:spcAft>
                <a:spcPts val="0"/>
              </a:spcAft>
              <a:buSzPts val="1100"/>
              <a:buNone/>
              <a:defRPr/>
            </a:lvl3pPr>
            <a:lvl4pPr indent="-228600" lvl="3" marL="1828800" rtl="0" algn="l">
              <a:lnSpc>
                <a:spcPct val="100000"/>
              </a:lnSpc>
              <a:spcBef>
                <a:spcPts val="0"/>
              </a:spcBef>
              <a:spcAft>
                <a:spcPts val="0"/>
              </a:spcAft>
              <a:buSzPts val="1100"/>
              <a:buNone/>
              <a:defRPr/>
            </a:lvl4pPr>
            <a:lvl5pPr indent="-228600" lvl="4" marL="2286000" rtl="0" algn="l">
              <a:lnSpc>
                <a:spcPct val="100000"/>
              </a:lnSpc>
              <a:spcBef>
                <a:spcPts val="0"/>
              </a:spcBef>
              <a:spcAft>
                <a:spcPts val="0"/>
              </a:spcAft>
              <a:buSzPts val="1100"/>
              <a:buNone/>
              <a:defRPr/>
            </a:lvl5pPr>
            <a:lvl6pPr indent="-228600" lvl="5" marL="2743200" rtl="0" algn="l">
              <a:lnSpc>
                <a:spcPct val="100000"/>
              </a:lnSpc>
              <a:spcBef>
                <a:spcPts val="0"/>
              </a:spcBef>
              <a:spcAft>
                <a:spcPts val="0"/>
              </a:spcAft>
              <a:buSzPts val="1100"/>
              <a:buNone/>
              <a:defRPr/>
            </a:lvl6pPr>
            <a:lvl7pPr indent="-228600" lvl="6" marL="3200400" rtl="0" algn="l">
              <a:lnSpc>
                <a:spcPct val="100000"/>
              </a:lnSpc>
              <a:spcBef>
                <a:spcPts val="0"/>
              </a:spcBef>
              <a:spcAft>
                <a:spcPts val="0"/>
              </a:spcAft>
              <a:buSzPts val="1100"/>
              <a:buNone/>
              <a:defRPr/>
            </a:lvl7pPr>
            <a:lvl8pPr indent="-228600" lvl="7" marL="3657600" rtl="0" algn="l">
              <a:lnSpc>
                <a:spcPct val="100000"/>
              </a:lnSpc>
              <a:spcBef>
                <a:spcPts val="0"/>
              </a:spcBef>
              <a:spcAft>
                <a:spcPts val="0"/>
              </a:spcAft>
              <a:buSzPts val="1100"/>
              <a:buNone/>
              <a:defRPr/>
            </a:lvl8pPr>
            <a:lvl9pPr indent="-228600" lvl="8" marL="4114800" rtl="0" algn="l">
              <a:lnSpc>
                <a:spcPct val="100000"/>
              </a:lnSpc>
              <a:spcBef>
                <a:spcPts val="0"/>
              </a:spcBef>
              <a:spcAft>
                <a:spcPts val="0"/>
              </a:spcAft>
              <a:buSzPts val="1100"/>
              <a:buNone/>
              <a:defRPr/>
            </a:lvl9pPr>
          </a:lstStyle>
          <a:p/>
        </p:txBody>
      </p:sp>
      <p:sp>
        <p:nvSpPr>
          <p:cNvPr id="74" name="Google Shape;74;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1">
  <p:cSld name="Title Slide">
    <p:bg>
      <p:bgPr>
        <a:solidFill>
          <a:schemeClr val="lt2"/>
        </a:solidFill>
      </p:bgPr>
    </p:bg>
    <p:spTree>
      <p:nvGrpSpPr>
        <p:cNvPr id="75" name="Shape 75"/>
        <p:cNvGrpSpPr/>
        <p:nvPr/>
      </p:nvGrpSpPr>
      <p:grpSpPr>
        <a:xfrm>
          <a:off x="0" y="0"/>
          <a:ext cx="0" cy="0"/>
          <a:chOff x="0" y="0"/>
          <a:chExt cx="0" cy="0"/>
        </a:xfrm>
      </p:grpSpPr>
      <p:sp>
        <p:nvSpPr>
          <p:cNvPr id="76" name="Google Shape;76;p18"/>
          <p:cNvSpPr/>
          <p:nvPr>
            <p:ph idx="2" type="pic"/>
          </p:nvPr>
        </p:nvSpPr>
        <p:spPr>
          <a:xfrm>
            <a:off x="4562100" y="0"/>
            <a:ext cx="4581900" cy="5143500"/>
          </a:xfrm>
          <a:prstGeom prst="rect">
            <a:avLst/>
          </a:prstGeom>
          <a:noFill/>
          <a:ln>
            <a:noFill/>
          </a:ln>
        </p:spPr>
      </p:sp>
      <p:sp>
        <p:nvSpPr>
          <p:cNvPr id="77" name="Google Shape;77;p18"/>
          <p:cNvSpPr txBox="1"/>
          <p:nvPr>
            <p:ph idx="1" type="subTitle"/>
          </p:nvPr>
        </p:nvSpPr>
        <p:spPr>
          <a:xfrm>
            <a:off x="298150" y="1978300"/>
            <a:ext cx="3782100" cy="26808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000"/>
              <a:buNone/>
              <a:defRPr/>
            </a:lvl1pPr>
            <a:lvl2pPr lvl="1" rtl="0" algn="l">
              <a:spcBef>
                <a:spcPts val="0"/>
              </a:spcBef>
              <a:spcAft>
                <a:spcPts val="0"/>
              </a:spcAft>
              <a:buSzPts val="18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8" name="Google Shape;78;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Two Content">
    <p:bg>
      <p:bgPr>
        <a:solidFill>
          <a:schemeClr val="dk2"/>
        </a:solidFill>
      </p:bgPr>
    </p:bg>
    <p:spTree>
      <p:nvGrpSpPr>
        <p:cNvPr id="79" name="Shape 79"/>
        <p:cNvGrpSpPr/>
        <p:nvPr/>
      </p:nvGrpSpPr>
      <p:grpSpPr>
        <a:xfrm>
          <a:off x="0" y="0"/>
          <a:ext cx="0" cy="0"/>
          <a:chOff x="0" y="0"/>
          <a:chExt cx="0" cy="0"/>
        </a:xfrm>
      </p:grpSpPr>
      <p:sp>
        <p:nvSpPr>
          <p:cNvPr id="80" name="Google Shape;80;p19"/>
          <p:cNvSpPr/>
          <p:nvPr>
            <p:ph idx="2" type="pic"/>
          </p:nvPr>
        </p:nvSpPr>
        <p:spPr>
          <a:xfrm>
            <a:off x="0" y="0"/>
            <a:ext cx="4581900" cy="5143500"/>
          </a:xfrm>
          <a:prstGeom prst="rect">
            <a:avLst/>
          </a:prstGeom>
          <a:noFill/>
          <a:ln>
            <a:noFill/>
          </a:ln>
        </p:spPr>
      </p:sp>
      <p:sp>
        <p:nvSpPr>
          <p:cNvPr id="81" name="Google Shape;81;p19"/>
          <p:cNvSpPr txBox="1"/>
          <p:nvPr>
            <p:ph idx="1" type="subTitle"/>
          </p:nvPr>
        </p:nvSpPr>
        <p:spPr>
          <a:xfrm>
            <a:off x="4972200" y="1921477"/>
            <a:ext cx="3782100" cy="2636400"/>
          </a:xfrm>
          <a:prstGeom prst="rect">
            <a:avLst/>
          </a:prstGeom>
          <a:noFill/>
          <a:ln>
            <a:noFill/>
          </a:ln>
        </p:spPr>
        <p:txBody>
          <a:bodyPr anchorCtr="0" anchor="t" bIns="0" lIns="0" spcFirstLastPara="1" rIns="0" wrap="square" tIns="0">
            <a:spAutoFit/>
          </a:bodyPr>
          <a:lstStyle>
            <a:lvl1pPr lvl="0" rtl="0" algn="l">
              <a:spcBef>
                <a:spcPts val="0"/>
              </a:spcBef>
              <a:spcAft>
                <a:spcPts val="0"/>
              </a:spcAft>
              <a:buClr>
                <a:schemeClr val="lt1"/>
              </a:buClr>
              <a:buSzPts val="2000"/>
              <a:buNone/>
              <a:defRPr>
                <a:solidFill>
                  <a:schemeClr val="lt1"/>
                </a:solidFill>
              </a:defRPr>
            </a:lvl1pPr>
            <a:lvl2pPr lvl="1" rtl="0" algn="l">
              <a:spcBef>
                <a:spcPts val="0"/>
              </a:spcBef>
              <a:spcAft>
                <a:spcPts val="0"/>
              </a:spcAft>
              <a:buSzPts val="18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2" name="Google Shape;82;p19"/>
          <p:cNvSpPr txBox="1"/>
          <p:nvPr>
            <p:ph type="title"/>
          </p:nvPr>
        </p:nvSpPr>
        <p:spPr>
          <a:xfrm>
            <a:off x="4972200" y="788588"/>
            <a:ext cx="3714600" cy="846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2"/>
              </a:buClr>
              <a:buSzPts val="3200"/>
              <a:buNone/>
              <a:defRPr>
                <a:solidFill>
                  <a:schemeClr val="lt2"/>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83" name="Google Shape;83;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4">
  <p:cSld name="CUSTOM">
    <p:spTree>
      <p:nvGrpSpPr>
        <p:cNvPr id="84" name="Shape 84"/>
        <p:cNvGrpSpPr/>
        <p:nvPr/>
      </p:nvGrpSpPr>
      <p:grpSpPr>
        <a:xfrm>
          <a:off x="0" y="0"/>
          <a:ext cx="0" cy="0"/>
          <a:chOff x="0" y="0"/>
          <a:chExt cx="0" cy="0"/>
        </a:xfrm>
      </p:grpSpPr>
      <p:sp>
        <p:nvSpPr>
          <p:cNvPr id="85" name="Google Shape;85;p20"/>
          <p:cNvSpPr txBox="1"/>
          <p:nvPr>
            <p:ph type="title"/>
          </p:nvPr>
        </p:nvSpPr>
        <p:spPr>
          <a:xfrm>
            <a:off x="343950" y="352225"/>
            <a:ext cx="8456100" cy="5244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800"/>
              <a:buNone/>
              <a:defRPr sz="3800"/>
            </a:lvl1pPr>
            <a:lvl2pPr lvl="1" rtl="0">
              <a:spcBef>
                <a:spcPts val="0"/>
              </a:spcBef>
              <a:spcAft>
                <a:spcPts val="0"/>
              </a:spcAft>
              <a:buSzPts val="4100"/>
              <a:buNone/>
              <a:defRPr sz="4100"/>
            </a:lvl2pPr>
            <a:lvl3pPr lvl="2" rtl="0">
              <a:spcBef>
                <a:spcPts val="0"/>
              </a:spcBef>
              <a:spcAft>
                <a:spcPts val="0"/>
              </a:spcAft>
              <a:buSzPts val="4100"/>
              <a:buNone/>
              <a:defRPr sz="4100"/>
            </a:lvl3pPr>
            <a:lvl4pPr lvl="3" rtl="0">
              <a:spcBef>
                <a:spcPts val="0"/>
              </a:spcBef>
              <a:spcAft>
                <a:spcPts val="0"/>
              </a:spcAft>
              <a:buSzPts val="4100"/>
              <a:buNone/>
              <a:defRPr sz="4100"/>
            </a:lvl4pPr>
            <a:lvl5pPr lvl="4" rtl="0">
              <a:spcBef>
                <a:spcPts val="0"/>
              </a:spcBef>
              <a:spcAft>
                <a:spcPts val="0"/>
              </a:spcAft>
              <a:buSzPts val="4100"/>
              <a:buNone/>
              <a:defRPr sz="4100"/>
            </a:lvl5pPr>
            <a:lvl6pPr lvl="5" rtl="0">
              <a:spcBef>
                <a:spcPts val="0"/>
              </a:spcBef>
              <a:spcAft>
                <a:spcPts val="0"/>
              </a:spcAft>
              <a:buSzPts val="4100"/>
              <a:buNone/>
              <a:defRPr sz="4100"/>
            </a:lvl6pPr>
            <a:lvl7pPr lvl="6" rtl="0">
              <a:spcBef>
                <a:spcPts val="0"/>
              </a:spcBef>
              <a:spcAft>
                <a:spcPts val="0"/>
              </a:spcAft>
              <a:buSzPts val="4100"/>
              <a:buNone/>
              <a:defRPr sz="4100"/>
            </a:lvl7pPr>
            <a:lvl8pPr lvl="7" rtl="0">
              <a:spcBef>
                <a:spcPts val="0"/>
              </a:spcBef>
              <a:spcAft>
                <a:spcPts val="0"/>
              </a:spcAft>
              <a:buSzPts val="4100"/>
              <a:buNone/>
              <a:defRPr sz="4100"/>
            </a:lvl8pPr>
            <a:lvl9pPr lvl="8" rtl="0">
              <a:spcBef>
                <a:spcPts val="0"/>
              </a:spcBef>
              <a:spcAft>
                <a:spcPts val="0"/>
              </a:spcAft>
              <a:buSzPts val="4100"/>
              <a:buNone/>
              <a:defRPr sz="4100"/>
            </a:lvl9pPr>
          </a:lstStyle>
          <a:p/>
        </p:txBody>
      </p:sp>
      <p:sp>
        <p:nvSpPr>
          <p:cNvPr id="86" name="Google Shape;86;p20"/>
          <p:cNvSpPr txBox="1"/>
          <p:nvPr>
            <p:ph idx="1" type="body"/>
          </p:nvPr>
        </p:nvSpPr>
        <p:spPr>
          <a:xfrm>
            <a:off x="344025" y="1191475"/>
            <a:ext cx="8456100" cy="3392100"/>
          </a:xfrm>
          <a:prstGeom prst="rect">
            <a:avLst/>
          </a:prstGeom>
        </p:spPr>
        <p:txBody>
          <a:bodyPr anchorCtr="0" anchor="t" bIns="0" lIns="0" spcFirstLastPara="1" rIns="0" wrap="square" tIns="0">
            <a:noAutofit/>
          </a:bodyPr>
          <a:lstStyle>
            <a:lvl1pPr indent="-355600" lvl="0" marL="457200">
              <a:spcBef>
                <a:spcPts val="0"/>
              </a:spcBef>
              <a:spcAft>
                <a:spcPts val="0"/>
              </a:spcAft>
              <a:buSzPts val="2000"/>
              <a:buChar char="●"/>
              <a:defRPr/>
            </a:lvl1pPr>
            <a:lvl2pPr indent="-342900" lvl="1" marL="914400">
              <a:spcBef>
                <a:spcPts val="0"/>
              </a:spcBef>
              <a:spcAft>
                <a:spcPts val="0"/>
              </a:spcAft>
              <a:buSzPts val="18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87" name="Google Shape;87;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5">
  <p:cSld name="CUSTOM_2">
    <p:spTree>
      <p:nvGrpSpPr>
        <p:cNvPr id="88" name="Shape 88"/>
        <p:cNvGrpSpPr/>
        <p:nvPr/>
      </p:nvGrpSpPr>
      <p:grpSpPr>
        <a:xfrm>
          <a:off x="0" y="0"/>
          <a:ext cx="0" cy="0"/>
          <a:chOff x="0" y="0"/>
          <a:chExt cx="0" cy="0"/>
        </a:xfrm>
      </p:grpSpPr>
      <p:sp>
        <p:nvSpPr>
          <p:cNvPr id="89" name="Google Shape;89;p21"/>
          <p:cNvSpPr/>
          <p:nvPr/>
        </p:nvSpPr>
        <p:spPr>
          <a:xfrm>
            <a:off x="25" y="0"/>
            <a:ext cx="9144951" cy="942800"/>
          </a:xfrm>
          <a:custGeom>
            <a:rect b="b" l="l" r="r" t="t"/>
            <a:pathLst>
              <a:path extrusionOk="0" h="6856730" w="6096634">
                <a:moveTo>
                  <a:pt x="6096609" y="0"/>
                </a:moveTo>
                <a:lnTo>
                  <a:pt x="0" y="0"/>
                </a:lnTo>
                <a:lnTo>
                  <a:pt x="0" y="6856476"/>
                </a:lnTo>
                <a:lnTo>
                  <a:pt x="6096609" y="6856476"/>
                </a:lnTo>
                <a:lnTo>
                  <a:pt x="6096609" y="0"/>
                </a:lnTo>
                <a:close/>
              </a:path>
            </a:pathLst>
          </a:custGeom>
          <a:solidFill>
            <a:schemeClr val="dk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p>
        </p:txBody>
      </p:sp>
      <p:sp>
        <p:nvSpPr>
          <p:cNvPr id="90" name="Google Shape;90;p21"/>
          <p:cNvSpPr txBox="1"/>
          <p:nvPr>
            <p:ph type="title"/>
          </p:nvPr>
        </p:nvSpPr>
        <p:spPr>
          <a:xfrm>
            <a:off x="343950" y="352225"/>
            <a:ext cx="8456100" cy="5244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2"/>
              </a:buClr>
              <a:buSzPts val="3800"/>
              <a:buNone/>
              <a:defRPr sz="3800">
                <a:solidFill>
                  <a:schemeClr val="lt2"/>
                </a:solidFill>
              </a:defRPr>
            </a:lvl1pPr>
            <a:lvl2pPr lvl="1" rtl="0">
              <a:spcBef>
                <a:spcPts val="0"/>
              </a:spcBef>
              <a:spcAft>
                <a:spcPts val="0"/>
              </a:spcAft>
              <a:buClr>
                <a:schemeClr val="lt2"/>
              </a:buClr>
              <a:buSzPts val="4100"/>
              <a:buNone/>
              <a:defRPr sz="4100">
                <a:solidFill>
                  <a:schemeClr val="lt2"/>
                </a:solidFill>
              </a:defRPr>
            </a:lvl2pPr>
            <a:lvl3pPr lvl="2" rtl="0">
              <a:spcBef>
                <a:spcPts val="0"/>
              </a:spcBef>
              <a:spcAft>
                <a:spcPts val="0"/>
              </a:spcAft>
              <a:buClr>
                <a:schemeClr val="lt2"/>
              </a:buClr>
              <a:buSzPts val="4100"/>
              <a:buNone/>
              <a:defRPr sz="4100">
                <a:solidFill>
                  <a:schemeClr val="lt2"/>
                </a:solidFill>
              </a:defRPr>
            </a:lvl3pPr>
            <a:lvl4pPr lvl="3" rtl="0">
              <a:spcBef>
                <a:spcPts val="0"/>
              </a:spcBef>
              <a:spcAft>
                <a:spcPts val="0"/>
              </a:spcAft>
              <a:buClr>
                <a:schemeClr val="lt2"/>
              </a:buClr>
              <a:buSzPts val="4100"/>
              <a:buNone/>
              <a:defRPr sz="4100">
                <a:solidFill>
                  <a:schemeClr val="lt2"/>
                </a:solidFill>
              </a:defRPr>
            </a:lvl4pPr>
            <a:lvl5pPr lvl="4" rtl="0">
              <a:spcBef>
                <a:spcPts val="0"/>
              </a:spcBef>
              <a:spcAft>
                <a:spcPts val="0"/>
              </a:spcAft>
              <a:buClr>
                <a:schemeClr val="lt2"/>
              </a:buClr>
              <a:buSzPts val="4100"/>
              <a:buNone/>
              <a:defRPr sz="4100">
                <a:solidFill>
                  <a:schemeClr val="lt2"/>
                </a:solidFill>
              </a:defRPr>
            </a:lvl5pPr>
            <a:lvl6pPr lvl="5" rtl="0">
              <a:spcBef>
                <a:spcPts val="0"/>
              </a:spcBef>
              <a:spcAft>
                <a:spcPts val="0"/>
              </a:spcAft>
              <a:buClr>
                <a:schemeClr val="lt2"/>
              </a:buClr>
              <a:buSzPts val="4100"/>
              <a:buNone/>
              <a:defRPr sz="4100">
                <a:solidFill>
                  <a:schemeClr val="lt2"/>
                </a:solidFill>
              </a:defRPr>
            </a:lvl6pPr>
            <a:lvl7pPr lvl="6" rtl="0">
              <a:spcBef>
                <a:spcPts val="0"/>
              </a:spcBef>
              <a:spcAft>
                <a:spcPts val="0"/>
              </a:spcAft>
              <a:buClr>
                <a:schemeClr val="lt2"/>
              </a:buClr>
              <a:buSzPts val="4100"/>
              <a:buNone/>
              <a:defRPr sz="4100">
                <a:solidFill>
                  <a:schemeClr val="lt2"/>
                </a:solidFill>
              </a:defRPr>
            </a:lvl7pPr>
            <a:lvl8pPr lvl="7" rtl="0">
              <a:spcBef>
                <a:spcPts val="0"/>
              </a:spcBef>
              <a:spcAft>
                <a:spcPts val="0"/>
              </a:spcAft>
              <a:buClr>
                <a:schemeClr val="lt2"/>
              </a:buClr>
              <a:buSzPts val="4100"/>
              <a:buNone/>
              <a:defRPr sz="4100">
                <a:solidFill>
                  <a:schemeClr val="lt2"/>
                </a:solidFill>
              </a:defRPr>
            </a:lvl8pPr>
            <a:lvl9pPr lvl="8" rtl="0">
              <a:spcBef>
                <a:spcPts val="0"/>
              </a:spcBef>
              <a:spcAft>
                <a:spcPts val="0"/>
              </a:spcAft>
              <a:buClr>
                <a:schemeClr val="lt2"/>
              </a:buClr>
              <a:buSzPts val="4100"/>
              <a:buNone/>
              <a:defRPr sz="4100">
                <a:solidFill>
                  <a:schemeClr val="lt2"/>
                </a:solidFill>
              </a:defRPr>
            </a:lvl9pPr>
          </a:lstStyle>
          <a:p/>
        </p:txBody>
      </p:sp>
      <p:sp>
        <p:nvSpPr>
          <p:cNvPr id="91" name="Google Shape;91;p21"/>
          <p:cNvSpPr txBox="1"/>
          <p:nvPr>
            <p:ph idx="1" type="body"/>
          </p:nvPr>
        </p:nvSpPr>
        <p:spPr>
          <a:xfrm>
            <a:off x="344025" y="1191475"/>
            <a:ext cx="8456100" cy="3392100"/>
          </a:xfrm>
          <a:prstGeom prst="rect">
            <a:avLst/>
          </a:prstGeom>
        </p:spPr>
        <p:txBody>
          <a:bodyPr anchorCtr="0" anchor="t" bIns="0" lIns="0" spcFirstLastPara="1" rIns="0" wrap="square" tIns="0">
            <a:noAutofit/>
          </a:bodyPr>
          <a:lstStyle>
            <a:lvl1pPr indent="-355600" lvl="0" marL="457200" rtl="0">
              <a:spcBef>
                <a:spcPts val="0"/>
              </a:spcBef>
              <a:spcAft>
                <a:spcPts val="0"/>
              </a:spcAft>
              <a:buSzPts val="2000"/>
              <a:buChar char="●"/>
              <a:defRPr/>
            </a:lvl1pPr>
            <a:lvl2pPr indent="-342900" lvl="1" marL="914400" rtl="0">
              <a:spcBef>
                <a:spcPts val="0"/>
              </a:spcBef>
              <a:spcAft>
                <a:spcPts val="0"/>
              </a:spcAft>
              <a:buSzPts val="18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2" name="Google Shape;92;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2">
  <p:cSld name="CUSTOM_3">
    <p:bg>
      <p:bgPr>
        <a:solidFill>
          <a:schemeClr val="dk2"/>
        </a:solidFill>
      </p:bgPr>
    </p:bg>
    <p:spTree>
      <p:nvGrpSpPr>
        <p:cNvPr id="93" name="Shape 93"/>
        <p:cNvGrpSpPr/>
        <p:nvPr/>
      </p:nvGrpSpPr>
      <p:grpSpPr>
        <a:xfrm>
          <a:off x="0" y="0"/>
          <a:ext cx="0" cy="0"/>
          <a:chOff x="0" y="0"/>
          <a:chExt cx="0" cy="0"/>
        </a:xfrm>
      </p:grpSpPr>
      <p:sp>
        <p:nvSpPr>
          <p:cNvPr id="94" name="Google Shape;94;p22"/>
          <p:cNvSpPr/>
          <p:nvPr>
            <p:ph idx="2" type="pic"/>
          </p:nvPr>
        </p:nvSpPr>
        <p:spPr>
          <a:xfrm>
            <a:off x="0" y="0"/>
            <a:ext cx="4581900" cy="5143500"/>
          </a:xfrm>
          <a:prstGeom prst="rect">
            <a:avLst/>
          </a:prstGeom>
          <a:noFill/>
          <a:ln>
            <a:noFill/>
          </a:ln>
        </p:spPr>
      </p:sp>
      <p:sp>
        <p:nvSpPr>
          <p:cNvPr id="95" name="Google Shape;95;p22"/>
          <p:cNvSpPr txBox="1"/>
          <p:nvPr>
            <p:ph idx="1" type="subTitle"/>
          </p:nvPr>
        </p:nvSpPr>
        <p:spPr>
          <a:xfrm>
            <a:off x="4972200" y="1382900"/>
            <a:ext cx="3782100" cy="32424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lt1"/>
              </a:buClr>
              <a:buSzPts val="2000"/>
              <a:buNone/>
              <a:defRPr>
                <a:solidFill>
                  <a:schemeClr val="lt1"/>
                </a:solidFill>
              </a:defRPr>
            </a:lvl1pPr>
            <a:lvl2pPr lvl="1" rtl="0" algn="l">
              <a:spcBef>
                <a:spcPts val="0"/>
              </a:spcBef>
              <a:spcAft>
                <a:spcPts val="0"/>
              </a:spcAft>
              <a:buSzPts val="18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6" name="Google Shape;96;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and Content">
  <p:cSld name="CUSTOM_4">
    <p:bg>
      <p:bgPr>
        <a:solidFill>
          <a:schemeClr val="dk2"/>
        </a:solidFill>
      </p:bgPr>
    </p:bg>
    <p:spTree>
      <p:nvGrpSpPr>
        <p:cNvPr id="97" name="Shape 97"/>
        <p:cNvGrpSpPr/>
        <p:nvPr/>
      </p:nvGrpSpPr>
      <p:grpSpPr>
        <a:xfrm>
          <a:off x="0" y="0"/>
          <a:ext cx="0" cy="0"/>
          <a:chOff x="0" y="0"/>
          <a:chExt cx="0" cy="0"/>
        </a:xfrm>
      </p:grpSpPr>
      <p:sp>
        <p:nvSpPr>
          <p:cNvPr id="98" name="Google Shape;98;p23"/>
          <p:cNvSpPr/>
          <p:nvPr/>
        </p:nvSpPr>
        <p:spPr>
          <a:xfrm>
            <a:off x="0" y="0"/>
            <a:ext cx="45720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3"/>
          <p:cNvSpPr txBox="1"/>
          <p:nvPr>
            <p:ph idx="1" type="subTitle"/>
          </p:nvPr>
        </p:nvSpPr>
        <p:spPr>
          <a:xfrm>
            <a:off x="4972200" y="1382900"/>
            <a:ext cx="3782100" cy="32487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lt1"/>
              </a:buClr>
              <a:buSzPts val="2000"/>
              <a:buNone/>
              <a:defRPr>
                <a:solidFill>
                  <a:schemeClr val="lt1"/>
                </a:solidFill>
              </a:defRPr>
            </a:lvl1pPr>
            <a:lvl2pPr lvl="1" rtl="0" algn="l">
              <a:spcBef>
                <a:spcPts val="0"/>
              </a:spcBef>
              <a:spcAft>
                <a:spcPts val="0"/>
              </a:spcAft>
              <a:buSzPts val="18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0" name="Google Shape;100;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6">
  <p:cSld name="CUSTOM_5">
    <p:bg>
      <p:bgPr>
        <a:solidFill>
          <a:schemeClr val="dk2"/>
        </a:solidFill>
      </p:bgPr>
    </p:bg>
    <p:spTree>
      <p:nvGrpSpPr>
        <p:cNvPr id="101" name="Shape 101"/>
        <p:cNvGrpSpPr/>
        <p:nvPr/>
      </p:nvGrpSpPr>
      <p:grpSpPr>
        <a:xfrm>
          <a:off x="0" y="0"/>
          <a:ext cx="0" cy="0"/>
          <a:chOff x="0" y="0"/>
          <a:chExt cx="0" cy="0"/>
        </a:xfrm>
      </p:grpSpPr>
      <p:sp>
        <p:nvSpPr>
          <p:cNvPr id="102" name="Google Shape;102;p24"/>
          <p:cNvSpPr txBox="1"/>
          <p:nvPr>
            <p:ph type="title"/>
          </p:nvPr>
        </p:nvSpPr>
        <p:spPr>
          <a:xfrm>
            <a:off x="343950" y="667075"/>
            <a:ext cx="8456100" cy="5244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2"/>
              </a:buClr>
              <a:buSzPts val="3800"/>
              <a:buNone/>
              <a:defRPr sz="3800">
                <a:solidFill>
                  <a:schemeClr val="lt2"/>
                </a:solidFill>
              </a:defRPr>
            </a:lvl1pPr>
            <a:lvl2pPr lvl="1" rtl="0">
              <a:spcBef>
                <a:spcPts val="0"/>
              </a:spcBef>
              <a:spcAft>
                <a:spcPts val="0"/>
              </a:spcAft>
              <a:buClr>
                <a:schemeClr val="lt2"/>
              </a:buClr>
              <a:buSzPts val="4100"/>
              <a:buNone/>
              <a:defRPr sz="4100">
                <a:solidFill>
                  <a:schemeClr val="lt2"/>
                </a:solidFill>
              </a:defRPr>
            </a:lvl2pPr>
            <a:lvl3pPr lvl="2" rtl="0">
              <a:spcBef>
                <a:spcPts val="0"/>
              </a:spcBef>
              <a:spcAft>
                <a:spcPts val="0"/>
              </a:spcAft>
              <a:buClr>
                <a:schemeClr val="lt2"/>
              </a:buClr>
              <a:buSzPts val="4100"/>
              <a:buNone/>
              <a:defRPr sz="4100">
                <a:solidFill>
                  <a:schemeClr val="lt2"/>
                </a:solidFill>
              </a:defRPr>
            </a:lvl3pPr>
            <a:lvl4pPr lvl="3" rtl="0">
              <a:spcBef>
                <a:spcPts val="0"/>
              </a:spcBef>
              <a:spcAft>
                <a:spcPts val="0"/>
              </a:spcAft>
              <a:buClr>
                <a:schemeClr val="lt2"/>
              </a:buClr>
              <a:buSzPts val="4100"/>
              <a:buNone/>
              <a:defRPr sz="4100">
                <a:solidFill>
                  <a:schemeClr val="lt2"/>
                </a:solidFill>
              </a:defRPr>
            </a:lvl4pPr>
            <a:lvl5pPr lvl="4" rtl="0">
              <a:spcBef>
                <a:spcPts val="0"/>
              </a:spcBef>
              <a:spcAft>
                <a:spcPts val="0"/>
              </a:spcAft>
              <a:buClr>
                <a:schemeClr val="lt2"/>
              </a:buClr>
              <a:buSzPts val="4100"/>
              <a:buNone/>
              <a:defRPr sz="4100">
                <a:solidFill>
                  <a:schemeClr val="lt2"/>
                </a:solidFill>
              </a:defRPr>
            </a:lvl5pPr>
            <a:lvl6pPr lvl="5" rtl="0">
              <a:spcBef>
                <a:spcPts val="0"/>
              </a:spcBef>
              <a:spcAft>
                <a:spcPts val="0"/>
              </a:spcAft>
              <a:buClr>
                <a:schemeClr val="lt2"/>
              </a:buClr>
              <a:buSzPts val="4100"/>
              <a:buNone/>
              <a:defRPr sz="4100">
                <a:solidFill>
                  <a:schemeClr val="lt2"/>
                </a:solidFill>
              </a:defRPr>
            </a:lvl6pPr>
            <a:lvl7pPr lvl="6" rtl="0">
              <a:spcBef>
                <a:spcPts val="0"/>
              </a:spcBef>
              <a:spcAft>
                <a:spcPts val="0"/>
              </a:spcAft>
              <a:buClr>
                <a:schemeClr val="lt2"/>
              </a:buClr>
              <a:buSzPts val="4100"/>
              <a:buNone/>
              <a:defRPr sz="4100">
                <a:solidFill>
                  <a:schemeClr val="lt2"/>
                </a:solidFill>
              </a:defRPr>
            </a:lvl7pPr>
            <a:lvl8pPr lvl="7" rtl="0">
              <a:spcBef>
                <a:spcPts val="0"/>
              </a:spcBef>
              <a:spcAft>
                <a:spcPts val="0"/>
              </a:spcAft>
              <a:buClr>
                <a:schemeClr val="lt2"/>
              </a:buClr>
              <a:buSzPts val="4100"/>
              <a:buNone/>
              <a:defRPr sz="4100">
                <a:solidFill>
                  <a:schemeClr val="lt2"/>
                </a:solidFill>
              </a:defRPr>
            </a:lvl8pPr>
            <a:lvl9pPr lvl="8" rtl="0">
              <a:spcBef>
                <a:spcPts val="0"/>
              </a:spcBef>
              <a:spcAft>
                <a:spcPts val="0"/>
              </a:spcAft>
              <a:buClr>
                <a:schemeClr val="lt2"/>
              </a:buClr>
              <a:buSzPts val="4100"/>
              <a:buNone/>
              <a:defRPr sz="4100">
                <a:solidFill>
                  <a:schemeClr val="lt2"/>
                </a:solidFill>
              </a:defRPr>
            </a:lvl9pPr>
          </a:lstStyle>
          <a:p/>
        </p:txBody>
      </p:sp>
      <p:sp>
        <p:nvSpPr>
          <p:cNvPr id="103" name="Google Shape;103;p24"/>
          <p:cNvSpPr txBox="1"/>
          <p:nvPr>
            <p:ph idx="1" type="body"/>
          </p:nvPr>
        </p:nvSpPr>
        <p:spPr>
          <a:xfrm>
            <a:off x="344025" y="1391350"/>
            <a:ext cx="8456100" cy="3207600"/>
          </a:xfrm>
          <a:prstGeom prst="rect">
            <a:avLst/>
          </a:prstGeom>
        </p:spPr>
        <p:txBody>
          <a:bodyPr anchorCtr="0" anchor="t" bIns="0" lIns="0" spcFirstLastPara="1" rIns="0" wrap="square" tIns="0">
            <a:noAutofit/>
          </a:bodyPr>
          <a:lstStyle>
            <a:lvl1pPr indent="-355600" lvl="0" marL="457200" rtl="0">
              <a:spcBef>
                <a:spcPts val="0"/>
              </a:spcBef>
              <a:spcAft>
                <a:spcPts val="0"/>
              </a:spcAft>
              <a:buClr>
                <a:schemeClr val="lt1"/>
              </a:buClr>
              <a:buSzPts val="2000"/>
              <a:buChar char="●"/>
              <a:defRPr>
                <a:solidFill>
                  <a:schemeClr val="lt1"/>
                </a:solidFill>
              </a:defRPr>
            </a:lvl1pPr>
            <a:lvl2pPr indent="-342900" lvl="1" marL="914400" rtl="0">
              <a:spcBef>
                <a:spcPts val="0"/>
              </a:spcBef>
              <a:spcAft>
                <a:spcPts val="0"/>
              </a:spcAft>
              <a:buClr>
                <a:schemeClr val="lt1"/>
              </a:buClr>
              <a:buSzPts val="18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04" name="Google Shape;104;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1">
  <p:cSld name="CUSTOM_6">
    <p:bg>
      <p:bgPr>
        <a:solidFill>
          <a:schemeClr val="dk2"/>
        </a:solidFill>
      </p:bgPr>
    </p:bg>
    <p:spTree>
      <p:nvGrpSpPr>
        <p:cNvPr id="105" name="Shape 105"/>
        <p:cNvGrpSpPr/>
        <p:nvPr/>
      </p:nvGrpSpPr>
      <p:grpSpPr>
        <a:xfrm>
          <a:off x="0" y="0"/>
          <a:ext cx="0" cy="0"/>
          <a:chOff x="0" y="0"/>
          <a:chExt cx="0" cy="0"/>
        </a:xfrm>
      </p:grpSpPr>
      <p:sp>
        <p:nvSpPr>
          <p:cNvPr id="106" name="Google Shape;106;p25"/>
          <p:cNvSpPr txBox="1"/>
          <p:nvPr>
            <p:ph type="title"/>
          </p:nvPr>
        </p:nvSpPr>
        <p:spPr>
          <a:xfrm>
            <a:off x="330575" y="443450"/>
            <a:ext cx="8546700" cy="2565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2"/>
              </a:buClr>
              <a:buSzPts val="1800"/>
              <a:buNone/>
              <a:defRPr sz="1800">
                <a:solidFill>
                  <a:schemeClr val="lt2"/>
                </a:solidFill>
              </a:defRPr>
            </a:lvl1pPr>
            <a:lvl2pPr lvl="1" rtl="0">
              <a:spcBef>
                <a:spcPts val="0"/>
              </a:spcBef>
              <a:spcAft>
                <a:spcPts val="0"/>
              </a:spcAft>
              <a:buClr>
                <a:schemeClr val="lt2"/>
              </a:buClr>
              <a:buSzPts val="4100"/>
              <a:buNone/>
              <a:defRPr sz="4100">
                <a:solidFill>
                  <a:schemeClr val="lt2"/>
                </a:solidFill>
              </a:defRPr>
            </a:lvl2pPr>
            <a:lvl3pPr lvl="2" rtl="0">
              <a:spcBef>
                <a:spcPts val="0"/>
              </a:spcBef>
              <a:spcAft>
                <a:spcPts val="0"/>
              </a:spcAft>
              <a:buClr>
                <a:schemeClr val="lt2"/>
              </a:buClr>
              <a:buSzPts val="4100"/>
              <a:buNone/>
              <a:defRPr sz="4100">
                <a:solidFill>
                  <a:schemeClr val="lt2"/>
                </a:solidFill>
              </a:defRPr>
            </a:lvl3pPr>
            <a:lvl4pPr lvl="3" rtl="0">
              <a:spcBef>
                <a:spcPts val="0"/>
              </a:spcBef>
              <a:spcAft>
                <a:spcPts val="0"/>
              </a:spcAft>
              <a:buClr>
                <a:schemeClr val="lt2"/>
              </a:buClr>
              <a:buSzPts val="4100"/>
              <a:buNone/>
              <a:defRPr sz="4100">
                <a:solidFill>
                  <a:schemeClr val="lt2"/>
                </a:solidFill>
              </a:defRPr>
            </a:lvl4pPr>
            <a:lvl5pPr lvl="4" rtl="0">
              <a:spcBef>
                <a:spcPts val="0"/>
              </a:spcBef>
              <a:spcAft>
                <a:spcPts val="0"/>
              </a:spcAft>
              <a:buClr>
                <a:schemeClr val="lt2"/>
              </a:buClr>
              <a:buSzPts val="4100"/>
              <a:buNone/>
              <a:defRPr sz="4100">
                <a:solidFill>
                  <a:schemeClr val="lt2"/>
                </a:solidFill>
              </a:defRPr>
            </a:lvl5pPr>
            <a:lvl6pPr lvl="5" rtl="0">
              <a:spcBef>
                <a:spcPts val="0"/>
              </a:spcBef>
              <a:spcAft>
                <a:spcPts val="0"/>
              </a:spcAft>
              <a:buClr>
                <a:schemeClr val="lt2"/>
              </a:buClr>
              <a:buSzPts val="4100"/>
              <a:buNone/>
              <a:defRPr sz="4100">
                <a:solidFill>
                  <a:schemeClr val="lt2"/>
                </a:solidFill>
              </a:defRPr>
            </a:lvl6pPr>
            <a:lvl7pPr lvl="6" rtl="0">
              <a:spcBef>
                <a:spcPts val="0"/>
              </a:spcBef>
              <a:spcAft>
                <a:spcPts val="0"/>
              </a:spcAft>
              <a:buClr>
                <a:schemeClr val="lt2"/>
              </a:buClr>
              <a:buSzPts val="4100"/>
              <a:buNone/>
              <a:defRPr sz="4100">
                <a:solidFill>
                  <a:schemeClr val="lt2"/>
                </a:solidFill>
              </a:defRPr>
            </a:lvl7pPr>
            <a:lvl8pPr lvl="7" rtl="0">
              <a:spcBef>
                <a:spcPts val="0"/>
              </a:spcBef>
              <a:spcAft>
                <a:spcPts val="0"/>
              </a:spcAft>
              <a:buClr>
                <a:schemeClr val="lt2"/>
              </a:buClr>
              <a:buSzPts val="4100"/>
              <a:buNone/>
              <a:defRPr sz="4100">
                <a:solidFill>
                  <a:schemeClr val="lt2"/>
                </a:solidFill>
              </a:defRPr>
            </a:lvl8pPr>
            <a:lvl9pPr lvl="8" rtl="0">
              <a:spcBef>
                <a:spcPts val="0"/>
              </a:spcBef>
              <a:spcAft>
                <a:spcPts val="0"/>
              </a:spcAft>
              <a:buClr>
                <a:schemeClr val="lt2"/>
              </a:buClr>
              <a:buSzPts val="4100"/>
              <a:buNone/>
              <a:defRPr sz="4100">
                <a:solidFill>
                  <a:schemeClr val="lt2"/>
                </a:solidFill>
              </a:defRPr>
            </a:lvl9pPr>
          </a:lstStyle>
          <a:p/>
        </p:txBody>
      </p:sp>
      <p:sp>
        <p:nvSpPr>
          <p:cNvPr id="107" name="Google Shape;107;p25"/>
          <p:cNvSpPr txBox="1"/>
          <p:nvPr>
            <p:ph idx="1" type="subTitle"/>
          </p:nvPr>
        </p:nvSpPr>
        <p:spPr>
          <a:xfrm>
            <a:off x="330575" y="4482325"/>
            <a:ext cx="8546700" cy="1800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SzPts val="18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8" name="Google Shape;108;p25"/>
          <p:cNvSpPr/>
          <p:nvPr>
            <p:ph idx="2" type="pic"/>
          </p:nvPr>
        </p:nvSpPr>
        <p:spPr>
          <a:xfrm>
            <a:off x="330575" y="789675"/>
            <a:ext cx="8546700" cy="3466500"/>
          </a:xfrm>
          <a:prstGeom prst="rect">
            <a:avLst/>
          </a:prstGeom>
          <a:noFill/>
          <a:ln>
            <a:noFill/>
          </a:ln>
        </p:spPr>
      </p:sp>
      <p:sp>
        <p:nvSpPr>
          <p:cNvPr id="109" name="Google Shape;109;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2">
  <p:cSld name="CUSTOM_7">
    <p:bg>
      <p:bgPr>
        <a:solidFill>
          <a:schemeClr val="lt2"/>
        </a:solidFill>
      </p:bgPr>
    </p:bg>
    <p:spTree>
      <p:nvGrpSpPr>
        <p:cNvPr id="110" name="Shape 110"/>
        <p:cNvGrpSpPr/>
        <p:nvPr/>
      </p:nvGrpSpPr>
      <p:grpSpPr>
        <a:xfrm>
          <a:off x="0" y="0"/>
          <a:ext cx="0" cy="0"/>
          <a:chOff x="0" y="0"/>
          <a:chExt cx="0" cy="0"/>
        </a:xfrm>
      </p:grpSpPr>
      <p:sp>
        <p:nvSpPr>
          <p:cNvPr id="111" name="Google Shape;111;p26"/>
          <p:cNvSpPr txBox="1"/>
          <p:nvPr>
            <p:ph type="title"/>
          </p:nvPr>
        </p:nvSpPr>
        <p:spPr>
          <a:xfrm>
            <a:off x="956850" y="793450"/>
            <a:ext cx="7230300" cy="7914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2000"/>
              <a:buNone/>
              <a:defRPr sz="2000">
                <a:solidFill>
                  <a:schemeClr val="dk2"/>
                </a:solidFill>
              </a:defRPr>
            </a:lvl1pPr>
            <a:lvl2pPr lvl="1" rtl="0">
              <a:spcBef>
                <a:spcPts val="0"/>
              </a:spcBef>
              <a:spcAft>
                <a:spcPts val="0"/>
              </a:spcAft>
              <a:buClr>
                <a:schemeClr val="dk2"/>
              </a:buClr>
              <a:buSzPts val="2000"/>
              <a:buNone/>
              <a:defRPr sz="2000">
                <a:solidFill>
                  <a:schemeClr val="dk2"/>
                </a:solidFill>
              </a:defRPr>
            </a:lvl2pPr>
            <a:lvl3pPr lvl="2" rtl="0">
              <a:spcBef>
                <a:spcPts val="0"/>
              </a:spcBef>
              <a:spcAft>
                <a:spcPts val="0"/>
              </a:spcAft>
              <a:buClr>
                <a:schemeClr val="dk2"/>
              </a:buClr>
              <a:buSzPts val="2000"/>
              <a:buNone/>
              <a:defRPr sz="2000">
                <a:solidFill>
                  <a:schemeClr val="dk2"/>
                </a:solidFill>
              </a:defRPr>
            </a:lvl3pPr>
            <a:lvl4pPr lvl="3" rtl="0">
              <a:spcBef>
                <a:spcPts val="0"/>
              </a:spcBef>
              <a:spcAft>
                <a:spcPts val="0"/>
              </a:spcAft>
              <a:buClr>
                <a:schemeClr val="dk2"/>
              </a:buClr>
              <a:buSzPts val="2000"/>
              <a:buNone/>
              <a:defRPr sz="2000">
                <a:solidFill>
                  <a:schemeClr val="dk2"/>
                </a:solidFill>
              </a:defRPr>
            </a:lvl4pPr>
            <a:lvl5pPr lvl="4" rtl="0">
              <a:spcBef>
                <a:spcPts val="0"/>
              </a:spcBef>
              <a:spcAft>
                <a:spcPts val="0"/>
              </a:spcAft>
              <a:buClr>
                <a:schemeClr val="dk2"/>
              </a:buClr>
              <a:buSzPts val="2000"/>
              <a:buNone/>
              <a:defRPr sz="2000">
                <a:solidFill>
                  <a:schemeClr val="dk2"/>
                </a:solidFill>
              </a:defRPr>
            </a:lvl5pPr>
            <a:lvl6pPr lvl="5" rtl="0">
              <a:spcBef>
                <a:spcPts val="0"/>
              </a:spcBef>
              <a:spcAft>
                <a:spcPts val="0"/>
              </a:spcAft>
              <a:buClr>
                <a:schemeClr val="dk2"/>
              </a:buClr>
              <a:buSzPts val="2000"/>
              <a:buNone/>
              <a:defRPr sz="2000">
                <a:solidFill>
                  <a:schemeClr val="dk2"/>
                </a:solidFill>
              </a:defRPr>
            </a:lvl6pPr>
            <a:lvl7pPr lvl="6" rtl="0">
              <a:spcBef>
                <a:spcPts val="0"/>
              </a:spcBef>
              <a:spcAft>
                <a:spcPts val="0"/>
              </a:spcAft>
              <a:buClr>
                <a:schemeClr val="dk2"/>
              </a:buClr>
              <a:buSzPts val="2000"/>
              <a:buNone/>
              <a:defRPr sz="2000">
                <a:solidFill>
                  <a:schemeClr val="dk2"/>
                </a:solidFill>
              </a:defRPr>
            </a:lvl7pPr>
            <a:lvl8pPr lvl="7" rtl="0">
              <a:spcBef>
                <a:spcPts val="0"/>
              </a:spcBef>
              <a:spcAft>
                <a:spcPts val="0"/>
              </a:spcAft>
              <a:buClr>
                <a:schemeClr val="dk2"/>
              </a:buClr>
              <a:buSzPts val="2000"/>
              <a:buNone/>
              <a:defRPr sz="2000">
                <a:solidFill>
                  <a:schemeClr val="dk2"/>
                </a:solidFill>
              </a:defRPr>
            </a:lvl8pPr>
            <a:lvl9pPr lvl="8" rtl="0">
              <a:spcBef>
                <a:spcPts val="0"/>
              </a:spcBef>
              <a:spcAft>
                <a:spcPts val="0"/>
              </a:spcAft>
              <a:buClr>
                <a:schemeClr val="dk2"/>
              </a:buClr>
              <a:buSzPts val="2000"/>
              <a:buNone/>
              <a:defRPr sz="2000">
                <a:solidFill>
                  <a:schemeClr val="dk2"/>
                </a:solidFill>
              </a:defRPr>
            </a:lvl9pPr>
          </a:lstStyle>
          <a:p/>
        </p:txBody>
      </p:sp>
      <p:sp>
        <p:nvSpPr>
          <p:cNvPr id="112" name="Google Shape;112;p26"/>
          <p:cNvSpPr txBox="1"/>
          <p:nvPr>
            <p:ph idx="1" type="subTitle"/>
          </p:nvPr>
        </p:nvSpPr>
        <p:spPr>
          <a:xfrm>
            <a:off x="956850" y="4482325"/>
            <a:ext cx="7230300" cy="1800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800"/>
              <a:buNone/>
              <a:defRPr>
                <a:solidFill>
                  <a:schemeClr val="dk1"/>
                </a:solidFill>
              </a:defRPr>
            </a:lvl2pPr>
            <a:lvl3pPr lvl="2" rtl="0">
              <a:spcBef>
                <a:spcPts val="0"/>
              </a:spcBef>
              <a:spcAft>
                <a:spcPts val="0"/>
              </a:spcAft>
              <a:buClr>
                <a:schemeClr val="dk1"/>
              </a:buClr>
              <a:buSzPts val="1100"/>
              <a:buNone/>
              <a:defRPr>
                <a:solidFill>
                  <a:schemeClr val="dk1"/>
                </a:solidFill>
              </a:defRPr>
            </a:lvl3pPr>
            <a:lvl4pPr lvl="3" rtl="0">
              <a:spcBef>
                <a:spcPts val="0"/>
              </a:spcBef>
              <a:spcAft>
                <a:spcPts val="0"/>
              </a:spcAft>
              <a:buClr>
                <a:schemeClr val="dk1"/>
              </a:buClr>
              <a:buSzPts val="1100"/>
              <a:buNone/>
              <a:defRPr>
                <a:solidFill>
                  <a:schemeClr val="dk1"/>
                </a:solidFill>
              </a:defRPr>
            </a:lvl4pPr>
            <a:lvl5pPr lvl="4" rtl="0">
              <a:spcBef>
                <a:spcPts val="0"/>
              </a:spcBef>
              <a:spcAft>
                <a:spcPts val="0"/>
              </a:spcAft>
              <a:buClr>
                <a:schemeClr val="dk1"/>
              </a:buClr>
              <a:buSzPts val="1100"/>
              <a:buNone/>
              <a:defRPr>
                <a:solidFill>
                  <a:schemeClr val="dk1"/>
                </a:solidFill>
              </a:defRPr>
            </a:lvl5pPr>
            <a:lvl6pPr lvl="5" rtl="0">
              <a:spcBef>
                <a:spcPts val="0"/>
              </a:spcBef>
              <a:spcAft>
                <a:spcPts val="0"/>
              </a:spcAft>
              <a:buClr>
                <a:schemeClr val="dk1"/>
              </a:buClr>
              <a:buSzPts val="1100"/>
              <a:buNone/>
              <a:defRPr>
                <a:solidFill>
                  <a:schemeClr val="dk1"/>
                </a:solidFill>
              </a:defRPr>
            </a:lvl6pPr>
            <a:lvl7pPr lvl="6" rtl="0">
              <a:spcBef>
                <a:spcPts val="0"/>
              </a:spcBef>
              <a:spcAft>
                <a:spcPts val="0"/>
              </a:spcAft>
              <a:buClr>
                <a:schemeClr val="dk1"/>
              </a:buClr>
              <a:buSzPts val="1100"/>
              <a:buNone/>
              <a:defRPr>
                <a:solidFill>
                  <a:schemeClr val="dk1"/>
                </a:solidFill>
              </a:defRPr>
            </a:lvl7pPr>
            <a:lvl8pPr lvl="7" rtl="0">
              <a:spcBef>
                <a:spcPts val="0"/>
              </a:spcBef>
              <a:spcAft>
                <a:spcPts val="0"/>
              </a:spcAft>
              <a:buClr>
                <a:schemeClr val="dk1"/>
              </a:buClr>
              <a:buSzPts val="1100"/>
              <a:buNone/>
              <a:defRPr>
                <a:solidFill>
                  <a:schemeClr val="dk1"/>
                </a:solidFill>
              </a:defRPr>
            </a:lvl8pPr>
            <a:lvl9pPr lvl="8" rtl="0">
              <a:spcBef>
                <a:spcPts val="0"/>
              </a:spcBef>
              <a:spcAft>
                <a:spcPts val="0"/>
              </a:spcAft>
              <a:buClr>
                <a:schemeClr val="dk1"/>
              </a:buClr>
              <a:buSzPts val="1100"/>
              <a:buNone/>
              <a:defRPr>
                <a:solidFill>
                  <a:schemeClr val="dk1"/>
                </a:solidFill>
              </a:defRPr>
            </a:lvl9pPr>
          </a:lstStyle>
          <a:p/>
        </p:txBody>
      </p:sp>
      <p:sp>
        <p:nvSpPr>
          <p:cNvPr id="113" name="Google Shape;113;p26"/>
          <p:cNvSpPr/>
          <p:nvPr>
            <p:ph idx="2" type="pic"/>
          </p:nvPr>
        </p:nvSpPr>
        <p:spPr>
          <a:xfrm>
            <a:off x="956850" y="1834175"/>
            <a:ext cx="7230300" cy="2546100"/>
          </a:xfrm>
          <a:prstGeom prst="rect">
            <a:avLst/>
          </a:prstGeom>
          <a:noFill/>
          <a:ln>
            <a:noFill/>
          </a:ln>
        </p:spPr>
      </p:sp>
      <p:sp>
        <p:nvSpPr>
          <p:cNvPr id="114" name="Google Shape;114;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7">
  <p:cSld name="CUSTOM_12">
    <p:bg>
      <p:bgPr>
        <a:solidFill>
          <a:schemeClr val="dk2"/>
        </a:solidFill>
      </p:bgPr>
    </p:bg>
    <p:spTree>
      <p:nvGrpSpPr>
        <p:cNvPr id="115" name="Shape 115"/>
        <p:cNvGrpSpPr/>
        <p:nvPr/>
      </p:nvGrpSpPr>
      <p:grpSpPr>
        <a:xfrm>
          <a:off x="0" y="0"/>
          <a:ext cx="0" cy="0"/>
          <a:chOff x="0" y="0"/>
          <a:chExt cx="0" cy="0"/>
        </a:xfrm>
      </p:grpSpPr>
      <p:sp>
        <p:nvSpPr>
          <p:cNvPr id="116" name="Google Shape;116;p27"/>
          <p:cNvSpPr txBox="1"/>
          <p:nvPr>
            <p:ph type="title"/>
          </p:nvPr>
        </p:nvSpPr>
        <p:spPr>
          <a:xfrm>
            <a:off x="1002300" y="802150"/>
            <a:ext cx="7139400" cy="579000"/>
          </a:xfrm>
          <a:prstGeom prst="rect">
            <a:avLst/>
          </a:prstGeom>
        </p:spPr>
        <p:txBody>
          <a:bodyPr anchorCtr="0" anchor="t" bIns="0" lIns="0" spcFirstLastPara="1" rIns="0" wrap="square" tIns="0">
            <a:noAutofit/>
          </a:bodyPr>
          <a:lstStyle>
            <a:lvl1pPr lvl="0" rtl="0">
              <a:spcBef>
                <a:spcPts val="0"/>
              </a:spcBef>
              <a:spcAft>
                <a:spcPts val="0"/>
              </a:spcAft>
              <a:buClr>
                <a:schemeClr val="lt2"/>
              </a:buClr>
              <a:buSzPts val="3600"/>
              <a:buNone/>
              <a:defRPr sz="3600">
                <a:solidFill>
                  <a:schemeClr val="lt2"/>
                </a:solidFill>
              </a:defRPr>
            </a:lvl1pPr>
            <a:lvl2pPr lvl="1" rtl="0">
              <a:spcBef>
                <a:spcPts val="0"/>
              </a:spcBef>
              <a:spcAft>
                <a:spcPts val="0"/>
              </a:spcAft>
              <a:buSzPts val="3200"/>
              <a:buNone/>
              <a:defRPr>
                <a:latin typeface="Roboto Light"/>
                <a:ea typeface="Roboto Light"/>
                <a:cs typeface="Roboto Light"/>
                <a:sym typeface="Roboto Light"/>
              </a:defRPr>
            </a:lvl2pPr>
            <a:lvl3pPr lvl="2" rtl="0">
              <a:spcBef>
                <a:spcPts val="0"/>
              </a:spcBef>
              <a:spcAft>
                <a:spcPts val="0"/>
              </a:spcAft>
              <a:buSzPts val="3200"/>
              <a:buNone/>
              <a:defRPr>
                <a:latin typeface="Roboto Light"/>
                <a:ea typeface="Roboto Light"/>
                <a:cs typeface="Roboto Light"/>
                <a:sym typeface="Roboto Light"/>
              </a:defRPr>
            </a:lvl3pPr>
            <a:lvl4pPr lvl="3" rtl="0">
              <a:spcBef>
                <a:spcPts val="0"/>
              </a:spcBef>
              <a:spcAft>
                <a:spcPts val="0"/>
              </a:spcAft>
              <a:buSzPts val="3200"/>
              <a:buNone/>
              <a:defRPr>
                <a:latin typeface="Roboto Light"/>
                <a:ea typeface="Roboto Light"/>
                <a:cs typeface="Roboto Light"/>
                <a:sym typeface="Roboto Light"/>
              </a:defRPr>
            </a:lvl4pPr>
            <a:lvl5pPr lvl="4" rtl="0">
              <a:spcBef>
                <a:spcPts val="0"/>
              </a:spcBef>
              <a:spcAft>
                <a:spcPts val="0"/>
              </a:spcAft>
              <a:buSzPts val="3200"/>
              <a:buNone/>
              <a:defRPr>
                <a:latin typeface="Roboto Light"/>
                <a:ea typeface="Roboto Light"/>
                <a:cs typeface="Roboto Light"/>
                <a:sym typeface="Roboto Light"/>
              </a:defRPr>
            </a:lvl5pPr>
            <a:lvl6pPr lvl="5" rtl="0">
              <a:spcBef>
                <a:spcPts val="0"/>
              </a:spcBef>
              <a:spcAft>
                <a:spcPts val="0"/>
              </a:spcAft>
              <a:buSzPts val="3200"/>
              <a:buNone/>
              <a:defRPr>
                <a:latin typeface="Roboto Light"/>
                <a:ea typeface="Roboto Light"/>
                <a:cs typeface="Roboto Light"/>
                <a:sym typeface="Roboto Light"/>
              </a:defRPr>
            </a:lvl6pPr>
            <a:lvl7pPr lvl="6" rtl="0">
              <a:spcBef>
                <a:spcPts val="0"/>
              </a:spcBef>
              <a:spcAft>
                <a:spcPts val="0"/>
              </a:spcAft>
              <a:buSzPts val="3200"/>
              <a:buNone/>
              <a:defRPr>
                <a:latin typeface="Roboto Light"/>
                <a:ea typeface="Roboto Light"/>
                <a:cs typeface="Roboto Light"/>
                <a:sym typeface="Roboto Light"/>
              </a:defRPr>
            </a:lvl7pPr>
            <a:lvl8pPr lvl="7" rtl="0">
              <a:spcBef>
                <a:spcPts val="0"/>
              </a:spcBef>
              <a:spcAft>
                <a:spcPts val="0"/>
              </a:spcAft>
              <a:buSzPts val="3200"/>
              <a:buNone/>
              <a:defRPr>
                <a:latin typeface="Roboto Light"/>
                <a:ea typeface="Roboto Light"/>
                <a:cs typeface="Roboto Light"/>
                <a:sym typeface="Roboto Light"/>
              </a:defRPr>
            </a:lvl8pPr>
            <a:lvl9pPr lvl="8" rtl="0">
              <a:spcBef>
                <a:spcPts val="0"/>
              </a:spcBef>
              <a:spcAft>
                <a:spcPts val="0"/>
              </a:spcAft>
              <a:buSzPts val="3200"/>
              <a:buNone/>
              <a:defRPr>
                <a:latin typeface="Roboto Light"/>
                <a:ea typeface="Roboto Light"/>
                <a:cs typeface="Roboto Light"/>
                <a:sym typeface="Roboto Light"/>
              </a:defRPr>
            </a:lvl9pPr>
          </a:lstStyle>
          <a:p/>
        </p:txBody>
      </p:sp>
      <p:sp>
        <p:nvSpPr>
          <p:cNvPr id="117" name="Google Shape;117;p27"/>
          <p:cNvSpPr txBox="1"/>
          <p:nvPr>
            <p:ph idx="1" type="subTitle"/>
          </p:nvPr>
        </p:nvSpPr>
        <p:spPr>
          <a:xfrm>
            <a:off x="1002288" y="1928225"/>
            <a:ext cx="3261000" cy="24378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500"/>
              <a:buNone/>
              <a:defRPr sz="1500">
                <a:solidFill>
                  <a:schemeClr val="lt1"/>
                </a:solidFill>
              </a:defRPr>
            </a:lvl1pPr>
            <a:lvl2pPr lvl="1" rtl="0">
              <a:lnSpc>
                <a:spcPct val="100000"/>
              </a:lnSpc>
              <a:spcBef>
                <a:spcPts val="0"/>
              </a:spcBef>
              <a:spcAft>
                <a:spcPts val="0"/>
              </a:spcAft>
              <a:buClr>
                <a:schemeClr val="lt1"/>
              </a:buClr>
              <a:buSzPts val="1500"/>
              <a:buNone/>
              <a:defRPr sz="1500">
                <a:solidFill>
                  <a:schemeClr val="lt1"/>
                </a:solidFill>
              </a:defRPr>
            </a:lvl2pPr>
            <a:lvl3pPr lvl="2" rtl="0">
              <a:lnSpc>
                <a:spcPct val="100000"/>
              </a:lnSpc>
              <a:spcBef>
                <a:spcPts val="0"/>
              </a:spcBef>
              <a:spcAft>
                <a:spcPts val="0"/>
              </a:spcAft>
              <a:buClr>
                <a:schemeClr val="lt1"/>
              </a:buClr>
              <a:buSzPts val="1500"/>
              <a:buNone/>
              <a:defRPr sz="1500">
                <a:solidFill>
                  <a:schemeClr val="lt1"/>
                </a:solidFill>
              </a:defRPr>
            </a:lvl3pPr>
            <a:lvl4pPr lvl="3" rtl="0">
              <a:lnSpc>
                <a:spcPct val="100000"/>
              </a:lnSpc>
              <a:spcBef>
                <a:spcPts val="0"/>
              </a:spcBef>
              <a:spcAft>
                <a:spcPts val="0"/>
              </a:spcAft>
              <a:buClr>
                <a:schemeClr val="lt1"/>
              </a:buClr>
              <a:buSzPts val="1500"/>
              <a:buNone/>
              <a:defRPr sz="1500">
                <a:solidFill>
                  <a:schemeClr val="lt1"/>
                </a:solidFill>
              </a:defRPr>
            </a:lvl4pPr>
            <a:lvl5pPr lvl="4" rtl="0">
              <a:lnSpc>
                <a:spcPct val="100000"/>
              </a:lnSpc>
              <a:spcBef>
                <a:spcPts val="0"/>
              </a:spcBef>
              <a:spcAft>
                <a:spcPts val="0"/>
              </a:spcAft>
              <a:buClr>
                <a:schemeClr val="lt1"/>
              </a:buClr>
              <a:buSzPts val="1500"/>
              <a:buNone/>
              <a:defRPr sz="1500">
                <a:solidFill>
                  <a:schemeClr val="lt1"/>
                </a:solidFill>
              </a:defRPr>
            </a:lvl5pPr>
            <a:lvl6pPr lvl="5" rtl="0">
              <a:lnSpc>
                <a:spcPct val="100000"/>
              </a:lnSpc>
              <a:spcBef>
                <a:spcPts val="0"/>
              </a:spcBef>
              <a:spcAft>
                <a:spcPts val="0"/>
              </a:spcAft>
              <a:buClr>
                <a:schemeClr val="lt1"/>
              </a:buClr>
              <a:buSzPts val="1500"/>
              <a:buNone/>
              <a:defRPr sz="1500">
                <a:solidFill>
                  <a:schemeClr val="lt1"/>
                </a:solidFill>
              </a:defRPr>
            </a:lvl6pPr>
            <a:lvl7pPr lvl="6" rtl="0">
              <a:lnSpc>
                <a:spcPct val="100000"/>
              </a:lnSpc>
              <a:spcBef>
                <a:spcPts val="0"/>
              </a:spcBef>
              <a:spcAft>
                <a:spcPts val="0"/>
              </a:spcAft>
              <a:buClr>
                <a:schemeClr val="lt1"/>
              </a:buClr>
              <a:buSzPts val="1500"/>
              <a:buNone/>
              <a:defRPr sz="1500">
                <a:solidFill>
                  <a:schemeClr val="lt1"/>
                </a:solidFill>
              </a:defRPr>
            </a:lvl7pPr>
            <a:lvl8pPr lvl="7" rtl="0">
              <a:lnSpc>
                <a:spcPct val="100000"/>
              </a:lnSpc>
              <a:spcBef>
                <a:spcPts val="0"/>
              </a:spcBef>
              <a:spcAft>
                <a:spcPts val="0"/>
              </a:spcAft>
              <a:buClr>
                <a:schemeClr val="lt1"/>
              </a:buClr>
              <a:buSzPts val="1500"/>
              <a:buNone/>
              <a:defRPr sz="1500">
                <a:solidFill>
                  <a:schemeClr val="lt1"/>
                </a:solidFill>
              </a:defRPr>
            </a:lvl8pPr>
            <a:lvl9pPr lvl="8" rtl="0">
              <a:lnSpc>
                <a:spcPct val="100000"/>
              </a:lnSpc>
              <a:spcBef>
                <a:spcPts val="0"/>
              </a:spcBef>
              <a:spcAft>
                <a:spcPts val="0"/>
              </a:spcAft>
              <a:buClr>
                <a:schemeClr val="lt1"/>
              </a:buClr>
              <a:buSzPts val="1500"/>
              <a:buNone/>
              <a:defRPr sz="1500">
                <a:solidFill>
                  <a:schemeClr val="lt1"/>
                </a:solidFill>
              </a:defRPr>
            </a:lvl9pPr>
          </a:lstStyle>
          <a:p/>
        </p:txBody>
      </p:sp>
      <p:sp>
        <p:nvSpPr>
          <p:cNvPr id="118" name="Google Shape;118;p27"/>
          <p:cNvSpPr txBox="1"/>
          <p:nvPr>
            <p:ph idx="2" type="subTitle"/>
          </p:nvPr>
        </p:nvSpPr>
        <p:spPr>
          <a:xfrm>
            <a:off x="4880563" y="1928225"/>
            <a:ext cx="3261000" cy="24378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500"/>
              <a:buNone/>
              <a:defRPr sz="1500">
                <a:solidFill>
                  <a:schemeClr val="lt1"/>
                </a:solidFill>
              </a:defRPr>
            </a:lvl1pPr>
            <a:lvl2pPr lvl="1" rtl="0">
              <a:lnSpc>
                <a:spcPct val="100000"/>
              </a:lnSpc>
              <a:spcBef>
                <a:spcPts val="0"/>
              </a:spcBef>
              <a:spcAft>
                <a:spcPts val="0"/>
              </a:spcAft>
              <a:buClr>
                <a:schemeClr val="lt1"/>
              </a:buClr>
              <a:buSzPts val="1500"/>
              <a:buNone/>
              <a:defRPr sz="1500">
                <a:solidFill>
                  <a:schemeClr val="lt1"/>
                </a:solidFill>
              </a:defRPr>
            </a:lvl2pPr>
            <a:lvl3pPr lvl="2" rtl="0">
              <a:lnSpc>
                <a:spcPct val="100000"/>
              </a:lnSpc>
              <a:spcBef>
                <a:spcPts val="0"/>
              </a:spcBef>
              <a:spcAft>
                <a:spcPts val="0"/>
              </a:spcAft>
              <a:buClr>
                <a:schemeClr val="lt1"/>
              </a:buClr>
              <a:buSzPts val="1500"/>
              <a:buNone/>
              <a:defRPr sz="1500">
                <a:solidFill>
                  <a:schemeClr val="lt1"/>
                </a:solidFill>
              </a:defRPr>
            </a:lvl3pPr>
            <a:lvl4pPr lvl="3" rtl="0">
              <a:lnSpc>
                <a:spcPct val="100000"/>
              </a:lnSpc>
              <a:spcBef>
                <a:spcPts val="0"/>
              </a:spcBef>
              <a:spcAft>
                <a:spcPts val="0"/>
              </a:spcAft>
              <a:buClr>
                <a:schemeClr val="lt1"/>
              </a:buClr>
              <a:buSzPts val="1500"/>
              <a:buNone/>
              <a:defRPr sz="1500">
                <a:solidFill>
                  <a:schemeClr val="lt1"/>
                </a:solidFill>
              </a:defRPr>
            </a:lvl4pPr>
            <a:lvl5pPr lvl="4" rtl="0">
              <a:lnSpc>
                <a:spcPct val="100000"/>
              </a:lnSpc>
              <a:spcBef>
                <a:spcPts val="0"/>
              </a:spcBef>
              <a:spcAft>
                <a:spcPts val="0"/>
              </a:spcAft>
              <a:buClr>
                <a:schemeClr val="lt1"/>
              </a:buClr>
              <a:buSzPts val="1500"/>
              <a:buNone/>
              <a:defRPr sz="1500">
                <a:solidFill>
                  <a:schemeClr val="lt1"/>
                </a:solidFill>
              </a:defRPr>
            </a:lvl5pPr>
            <a:lvl6pPr lvl="5" rtl="0">
              <a:lnSpc>
                <a:spcPct val="100000"/>
              </a:lnSpc>
              <a:spcBef>
                <a:spcPts val="0"/>
              </a:spcBef>
              <a:spcAft>
                <a:spcPts val="0"/>
              </a:spcAft>
              <a:buClr>
                <a:schemeClr val="lt1"/>
              </a:buClr>
              <a:buSzPts val="1500"/>
              <a:buNone/>
              <a:defRPr sz="1500">
                <a:solidFill>
                  <a:schemeClr val="lt1"/>
                </a:solidFill>
              </a:defRPr>
            </a:lvl6pPr>
            <a:lvl7pPr lvl="6" rtl="0">
              <a:lnSpc>
                <a:spcPct val="100000"/>
              </a:lnSpc>
              <a:spcBef>
                <a:spcPts val="0"/>
              </a:spcBef>
              <a:spcAft>
                <a:spcPts val="0"/>
              </a:spcAft>
              <a:buClr>
                <a:schemeClr val="lt1"/>
              </a:buClr>
              <a:buSzPts val="1500"/>
              <a:buNone/>
              <a:defRPr sz="1500">
                <a:solidFill>
                  <a:schemeClr val="lt1"/>
                </a:solidFill>
              </a:defRPr>
            </a:lvl7pPr>
            <a:lvl8pPr lvl="7" rtl="0">
              <a:lnSpc>
                <a:spcPct val="100000"/>
              </a:lnSpc>
              <a:spcBef>
                <a:spcPts val="0"/>
              </a:spcBef>
              <a:spcAft>
                <a:spcPts val="0"/>
              </a:spcAft>
              <a:buClr>
                <a:schemeClr val="lt1"/>
              </a:buClr>
              <a:buSzPts val="1500"/>
              <a:buNone/>
              <a:defRPr sz="1500">
                <a:solidFill>
                  <a:schemeClr val="lt1"/>
                </a:solidFill>
              </a:defRPr>
            </a:lvl8pPr>
            <a:lvl9pPr lvl="8" rtl="0">
              <a:lnSpc>
                <a:spcPct val="100000"/>
              </a:lnSpc>
              <a:spcBef>
                <a:spcPts val="0"/>
              </a:spcBef>
              <a:spcAft>
                <a:spcPts val="0"/>
              </a:spcAft>
              <a:buClr>
                <a:schemeClr val="lt1"/>
              </a:buClr>
              <a:buSzPts val="1500"/>
              <a:buNone/>
              <a:defRPr sz="1500">
                <a:solidFill>
                  <a:schemeClr val="lt1"/>
                </a:solidFill>
              </a:defRPr>
            </a:lvl9pPr>
          </a:lstStyle>
          <a:p/>
        </p:txBody>
      </p:sp>
      <p:sp>
        <p:nvSpPr>
          <p:cNvPr id="119" name="Google Shape;119;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3">
  <p:cSld name="CUSTOM_8">
    <p:bg>
      <p:bgPr>
        <a:solidFill>
          <a:schemeClr val="dk2"/>
        </a:solidFill>
      </p:bgPr>
    </p:bg>
    <p:spTree>
      <p:nvGrpSpPr>
        <p:cNvPr id="120" name="Shape 120"/>
        <p:cNvGrpSpPr/>
        <p:nvPr/>
      </p:nvGrpSpPr>
      <p:grpSpPr>
        <a:xfrm>
          <a:off x="0" y="0"/>
          <a:ext cx="0" cy="0"/>
          <a:chOff x="0" y="0"/>
          <a:chExt cx="0" cy="0"/>
        </a:xfrm>
      </p:grpSpPr>
      <p:sp>
        <p:nvSpPr>
          <p:cNvPr id="121" name="Google Shape;121;p28"/>
          <p:cNvSpPr/>
          <p:nvPr>
            <p:ph idx="2" type="pic"/>
          </p:nvPr>
        </p:nvSpPr>
        <p:spPr>
          <a:xfrm>
            <a:off x="1026825" y="1220250"/>
            <a:ext cx="2675400" cy="2495700"/>
          </a:xfrm>
          <a:prstGeom prst="rect">
            <a:avLst/>
          </a:prstGeom>
          <a:noFill/>
          <a:ln>
            <a:noFill/>
          </a:ln>
        </p:spPr>
      </p:sp>
      <p:sp>
        <p:nvSpPr>
          <p:cNvPr id="122" name="Google Shape;122;p28"/>
          <p:cNvSpPr txBox="1"/>
          <p:nvPr>
            <p:ph idx="1" type="subTitle"/>
          </p:nvPr>
        </p:nvSpPr>
        <p:spPr>
          <a:xfrm>
            <a:off x="4334775" y="1220250"/>
            <a:ext cx="3782400" cy="3004500"/>
          </a:xfrm>
          <a:prstGeom prst="rect">
            <a:avLst/>
          </a:prstGeom>
        </p:spPr>
        <p:txBody>
          <a:bodyPr anchorCtr="0" anchor="t" bIns="0" lIns="0" spcFirstLastPara="1" rIns="0" wrap="square" tIns="0">
            <a:noAutofit/>
          </a:bodyPr>
          <a:lstStyle>
            <a:lvl1pPr lvl="0">
              <a:spcBef>
                <a:spcPts val="0"/>
              </a:spcBef>
              <a:spcAft>
                <a:spcPts val="0"/>
              </a:spcAft>
              <a:buClr>
                <a:schemeClr val="lt2"/>
              </a:buClr>
              <a:buSzPts val="2000"/>
              <a:buFont typeface="Roboto"/>
              <a:buNone/>
              <a:defRPr b="1">
                <a:solidFill>
                  <a:schemeClr val="lt2"/>
                </a:solidFill>
                <a:latin typeface="Roboto"/>
                <a:ea typeface="Roboto"/>
                <a:cs typeface="Roboto"/>
                <a:sym typeface="Roboto"/>
              </a:defRPr>
            </a:lvl1pPr>
            <a:lvl2pPr lvl="1">
              <a:spcBef>
                <a:spcPts val="0"/>
              </a:spcBef>
              <a:spcAft>
                <a:spcPts val="0"/>
              </a:spcAft>
              <a:buSzPts val="2000"/>
              <a:buFont typeface="Roboto"/>
              <a:buNone/>
              <a:defRPr b="1" sz="2000">
                <a:latin typeface="Roboto"/>
                <a:ea typeface="Roboto"/>
                <a:cs typeface="Roboto"/>
                <a:sym typeface="Roboto"/>
              </a:defRPr>
            </a:lvl2pPr>
            <a:lvl3pPr lvl="2">
              <a:spcBef>
                <a:spcPts val="0"/>
              </a:spcBef>
              <a:spcAft>
                <a:spcPts val="0"/>
              </a:spcAft>
              <a:buSzPts val="2000"/>
              <a:buFont typeface="Roboto"/>
              <a:buNone/>
              <a:defRPr b="1" sz="2000">
                <a:latin typeface="Roboto"/>
                <a:ea typeface="Roboto"/>
                <a:cs typeface="Roboto"/>
                <a:sym typeface="Roboto"/>
              </a:defRPr>
            </a:lvl3pPr>
            <a:lvl4pPr lvl="3">
              <a:spcBef>
                <a:spcPts val="0"/>
              </a:spcBef>
              <a:spcAft>
                <a:spcPts val="0"/>
              </a:spcAft>
              <a:buSzPts val="2000"/>
              <a:buFont typeface="Roboto"/>
              <a:buNone/>
              <a:defRPr b="1" sz="2000">
                <a:latin typeface="Roboto"/>
                <a:ea typeface="Roboto"/>
                <a:cs typeface="Roboto"/>
                <a:sym typeface="Roboto"/>
              </a:defRPr>
            </a:lvl4pPr>
            <a:lvl5pPr lvl="4">
              <a:spcBef>
                <a:spcPts val="0"/>
              </a:spcBef>
              <a:spcAft>
                <a:spcPts val="0"/>
              </a:spcAft>
              <a:buSzPts val="2000"/>
              <a:buFont typeface="Roboto"/>
              <a:buNone/>
              <a:defRPr b="1" sz="2000">
                <a:latin typeface="Roboto"/>
                <a:ea typeface="Roboto"/>
                <a:cs typeface="Roboto"/>
                <a:sym typeface="Roboto"/>
              </a:defRPr>
            </a:lvl5pPr>
            <a:lvl6pPr lvl="5">
              <a:spcBef>
                <a:spcPts val="0"/>
              </a:spcBef>
              <a:spcAft>
                <a:spcPts val="0"/>
              </a:spcAft>
              <a:buSzPts val="2000"/>
              <a:buFont typeface="Roboto"/>
              <a:buNone/>
              <a:defRPr b="1" sz="2000">
                <a:latin typeface="Roboto"/>
                <a:ea typeface="Roboto"/>
                <a:cs typeface="Roboto"/>
                <a:sym typeface="Roboto"/>
              </a:defRPr>
            </a:lvl6pPr>
            <a:lvl7pPr lvl="6">
              <a:spcBef>
                <a:spcPts val="0"/>
              </a:spcBef>
              <a:spcAft>
                <a:spcPts val="0"/>
              </a:spcAft>
              <a:buSzPts val="2000"/>
              <a:buFont typeface="Roboto"/>
              <a:buNone/>
              <a:defRPr b="1" sz="2000">
                <a:latin typeface="Roboto"/>
                <a:ea typeface="Roboto"/>
                <a:cs typeface="Roboto"/>
                <a:sym typeface="Roboto"/>
              </a:defRPr>
            </a:lvl7pPr>
            <a:lvl8pPr lvl="7">
              <a:spcBef>
                <a:spcPts val="0"/>
              </a:spcBef>
              <a:spcAft>
                <a:spcPts val="0"/>
              </a:spcAft>
              <a:buSzPts val="2000"/>
              <a:buFont typeface="Roboto"/>
              <a:buNone/>
              <a:defRPr b="1" sz="2000">
                <a:latin typeface="Roboto"/>
                <a:ea typeface="Roboto"/>
                <a:cs typeface="Roboto"/>
                <a:sym typeface="Roboto"/>
              </a:defRPr>
            </a:lvl8pPr>
            <a:lvl9pPr lvl="8">
              <a:spcBef>
                <a:spcPts val="0"/>
              </a:spcBef>
              <a:spcAft>
                <a:spcPts val="0"/>
              </a:spcAft>
              <a:buSzPts val="2000"/>
              <a:buFont typeface="Roboto"/>
              <a:buNone/>
              <a:defRPr b="1" sz="2000">
                <a:latin typeface="Roboto"/>
                <a:ea typeface="Roboto"/>
                <a:cs typeface="Roboto"/>
                <a:sym typeface="Roboto"/>
              </a:defRPr>
            </a:lvl9pPr>
          </a:lstStyle>
          <a:p/>
        </p:txBody>
      </p:sp>
      <p:sp>
        <p:nvSpPr>
          <p:cNvPr id="123" name="Google Shape;123;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mise 1">
  <p:cSld name="CUSTOM_9">
    <p:bg>
      <p:bgPr>
        <a:solidFill>
          <a:schemeClr val="dk2"/>
        </a:solidFill>
      </p:bgPr>
    </p:bg>
    <p:spTree>
      <p:nvGrpSpPr>
        <p:cNvPr id="124" name="Shape 124"/>
        <p:cNvGrpSpPr/>
        <p:nvPr/>
      </p:nvGrpSpPr>
      <p:grpSpPr>
        <a:xfrm>
          <a:off x="0" y="0"/>
          <a:ext cx="0" cy="0"/>
          <a:chOff x="0" y="0"/>
          <a:chExt cx="0" cy="0"/>
        </a:xfrm>
      </p:grpSpPr>
      <p:pic>
        <p:nvPicPr>
          <p:cNvPr id="125" name="Google Shape;125;p29"/>
          <p:cNvPicPr preferRelativeResize="0"/>
          <p:nvPr/>
        </p:nvPicPr>
        <p:blipFill>
          <a:blip r:embed="rId2">
            <a:alphaModFix/>
          </a:blip>
          <a:stretch>
            <a:fillRect/>
          </a:stretch>
        </p:blipFill>
        <p:spPr>
          <a:xfrm>
            <a:off x="7089450" y="4410000"/>
            <a:ext cx="1810581" cy="493400"/>
          </a:xfrm>
          <a:prstGeom prst="rect">
            <a:avLst/>
          </a:prstGeom>
          <a:noFill/>
          <a:ln>
            <a:noFill/>
          </a:ln>
        </p:spPr>
      </p:pic>
      <p:sp>
        <p:nvSpPr>
          <p:cNvPr id="126" name="Google Shape;126;p29"/>
          <p:cNvSpPr txBox="1"/>
          <p:nvPr/>
        </p:nvSpPr>
        <p:spPr>
          <a:xfrm>
            <a:off x="194725" y="1792400"/>
            <a:ext cx="8808000" cy="12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6700">
                <a:solidFill>
                  <a:srgbClr val="F2CD00"/>
                </a:solidFill>
                <a:latin typeface="Roboto"/>
                <a:ea typeface="Roboto"/>
                <a:cs typeface="Roboto"/>
                <a:sym typeface="Roboto"/>
              </a:rPr>
              <a:t>Leading with Purpose.</a:t>
            </a:r>
            <a:endParaRPr sz="6700">
              <a:latin typeface="Roboto Light"/>
              <a:ea typeface="Roboto Light"/>
              <a:cs typeface="Roboto Light"/>
              <a:sym typeface="Roboto Light"/>
            </a:endParaRPr>
          </a:p>
        </p:txBody>
      </p:sp>
      <p:sp>
        <p:nvSpPr>
          <p:cNvPr id="127" name="Google Shape;127;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mise 2">
  <p:cSld name="CUSTOM_10">
    <p:bg>
      <p:bgPr>
        <a:solidFill>
          <a:schemeClr val="dk2"/>
        </a:solidFill>
      </p:bgPr>
    </p:bg>
    <p:spTree>
      <p:nvGrpSpPr>
        <p:cNvPr id="128" name="Shape 128"/>
        <p:cNvGrpSpPr/>
        <p:nvPr/>
      </p:nvGrpSpPr>
      <p:grpSpPr>
        <a:xfrm>
          <a:off x="0" y="0"/>
          <a:ext cx="0" cy="0"/>
          <a:chOff x="0" y="0"/>
          <a:chExt cx="0" cy="0"/>
        </a:xfrm>
      </p:grpSpPr>
      <p:sp>
        <p:nvSpPr>
          <p:cNvPr id="129" name="Google Shape;129;p30"/>
          <p:cNvSpPr txBox="1"/>
          <p:nvPr/>
        </p:nvSpPr>
        <p:spPr>
          <a:xfrm>
            <a:off x="194725" y="1944800"/>
            <a:ext cx="8808000" cy="100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5300">
                <a:solidFill>
                  <a:srgbClr val="F2CD00"/>
                </a:solidFill>
                <a:latin typeface="Roboto"/>
                <a:ea typeface="Roboto"/>
                <a:cs typeface="Roboto"/>
                <a:sym typeface="Roboto"/>
              </a:rPr>
              <a:t>Leading with Purpose.</a:t>
            </a:r>
            <a:endParaRPr sz="5300">
              <a:latin typeface="Roboto Light"/>
              <a:ea typeface="Roboto Light"/>
              <a:cs typeface="Roboto Light"/>
              <a:sym typeface="Roboto Light"/>
            </a:endParaRPr>
          </a:p>
        </p:txBody>
      </p:sp>
      <p:pic>
        <p:nvPicPr>
          <p:cNvPr id="130" name="Google Shape;130;p30"/>
          <p:cNvPicPr preferRelativeResize="0"/>
          <p:nvPr/>
        </p:nvPicPr>
        <p:blipFill>
          <a:blip r:embed="rId2">
            <a:alphaModFix/>
          </a:blip>
          <a:stretch>
            <a:fillRect/>
          </a:stretch>
        </p:blipFill>
        <p:spPr>
          <a:xfrm>
            <a:off x="7089450" y="4410000"/>
            <a:ext cx="1810581" cy="493400"/>
          </a:xfrm>
          <a:prstGeom prst="rect">
            <a:avLst/>
          </a:prstGeom>
          <a:noFill/>
          <a:ln>
            <a:noFill/>
          </a:ln>
        </p:spPr>
      </p:pic>
      <p:sp>
        <p:nvSpPr>
          <p:cNvPr id="131" name="Google Shape;131;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1">
  <p:cSld name="CUSTOM_11">
    <p:bg>
      <p:bgPr>
        <a:solidFill>
          <a:schemeClr val="lt2"/>
        </a:solidFill>
      </p:bgPr>
    </p:bg>
    <p:spTree>
      <p:nvGrpSpPr>
        <p:cNvPr id="132" name="Shape 132"/>
        <p:cNvGrpSpPr/>
        <p:nvPr/>
      </p:nvGrpSpPr>
      <p:grpSpPr>
        <a:xfrm>
          <a:off x="0" y="0"/>
          <a:ext cx="0" cy="0"/>
          <a:chOff x="0" y="0"/>
          <a:chExt cx="0" cy="0"/>
        </a:xfrm>
      </p:grpSpPr>
      <p:pic>
        <p:nvPicPr>
          <p:cNvPr id="133" name="Google Shape;133;p31"/>
          <p:cNvPicPr preferRelativeResize="0"/>
          <p:nvPr/>
        </p:nvPicPr>
        <p:blipFill rotWithShape="1">
          <a:blip r:embed="rId2">
            <a:alphaModFix/>
          </a:blip>
          <a:srcRect b="169" l="0" r="0" t="169"/>
          <a:stretch/>
        </p:blipFill>
        <p:spPr>
          <a:xfrm>
            <a:off x="7089450" y="4410000"/>
            <a:ext cx="1810580" cy="493399"/>
          </a:xfrm>
          <a:prstGeom prst="rect">
            <a:avLst/>
          </a:prstGeom>
          <a:noFill/>
          <a:ln>
            <a:noFill/>
          </a:ln>
        </p:spPr>
      </p:pic>
      <p:sp>
        <p:nvSpPr>
          <p:cNvPr id="134" name="Google Shape;134;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theme" Target="../theme/theme2.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2CD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lgn="r">
              <a:buNone/>
              <a:defRPr sz="1300">
                <a:latin typeface="Roboto Light"/>
                <a:ea typeface="Roboto Light"/>
                <a:cs typeface="Roboto Light"/>
                <a:sym typeface="Roboto Light"/>
              </a:defRPr>
            </a:lvl1pPr>
            <a:lvl2pPr lvl="1" rtl="0" algn="r">
              <a:buNone/>
              <a:defRPr sz="1300">
                <a:latin typeface="Roboto Light"/>
                <a:ea typeface="Roboto Light"/>
                <a:cs typeface="Roboto Light"/>
                <a:sym typeface="Roboto Light"/>
              </a:defRPr>
            </a:lvl2pPr>
            <a:lvl3pPr lvl="2" rtl="0" algn="r">
              <a:buNone/>
              <a:defRPr sz="1300">
                <a:latin typeface="Roboto Light"/>
                <a:ea typeface="Roboto Light"/>
                <a:cs typeface="Roboto Light"/>
                <a:sym typeface="Roboto Light"/>
              </a:defRPr>
            </a:lvl3pPr>
            <a:lvl4pPr lvl="3" rtl="0" algn="r">
              <a:buNone/>
              <a:defRPr sz="1300">
                <a:latin typeface="Roboto Light"/>
                <a:ea typeface="Roboto Light"/>
                <a:cs typeface="Roboto Light"/>
                <a:sym typeface="Roboto Light"/>
              </a:defRPr>
            </a:lvl4pPr>
            <a:lvl5pPr lvl="4" rtl="0" algn="r">
              <a:buNone/>
              <a:defRPr sz="1300">
                <a:latin typeface="Roboto Light"/>
                <a:ea typeface="Roboto Light"/>
                <a:cs typeface="Roboto Light"/>
                <a:sym typeface="Roboto Light"/>
              </a:defRPr>
            </a:lvl5pPr>
            <a:lvl6pPr lvl="5" rtl="0" algn="r">
              <a:buNone/>
              <a:defRPr sz="1300">
                <a:latin typeface="Roboto Light"/>
                <a:ea typeface="Roboto Light"/>
                <a:cs typeface="Roboto Light"/>
                <a:sym typeface="Roboto Light"/>
              </a:defRPr>
            </a:lvl6pPr>
            <a:lvl7pPr lvl="6" rtl="0" algn="r">
              <a:buNone/>
              <a:defRPr sz="1300">
                <a:latin typeface="Roboto Light"/>
                <a:ea typeface="Roboto Light"/>
                <a:cs typeface="Roboto Light"/>
                <a:sym typeface="Roboto Light"/>
              </a:defRPr>
            </a:lvl7pPr>
            <a:lvl8pPr lvl="7" rtl="0" algn="r">
              <a:buNone/>
              <a:defRPr sz="1300">
                <a:latin typeface="Roboto Light"/>
                <a:ea typeface="Roboto Light"/>
                <a:cs typeface="Roboto Light"/>
                <a:sym typeface="Roboto Light"/>
              </a:defRPr>
            </a:lvl8pPr>
            <a:lvl9pPr lvl="8" rtl="0" algn="r">
              <a:buNone/>
              <a:defRPr sz="1300">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en-CA"/>
              <a:t>‹#›</a:t>
            </a:fld>
            <a:endParaRPr/>
          </a:p>
        </p:txBody>
      </p:sp>
      <p:sp>
        <p:nvSpPr>
          <p:cNvPr id="52" name="Google Shape;52;p13"/>
          <p:cNvSpPr txBox="1"/>
          <p:nvPr>
            <p:ph type="title"/>
          </p:nvPr>
        </p:nvSpPr>
        <p:spPr>
          <a:xfrm>
            <a:off x="284000" y="383750"/>
            <a:ext cx="8576100" cy="6222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dk1"/>
              </a:buClr>
              <a:buSzPts val="3200"/>
              <a:buFont typeface="Roboto"/>
              <a:buNone/>
              <a:defRPr b="1" i="0" sz="3200" u="none" cap="none" strike="noStrike">
                <a:solidFill>
                  <a:schemeClr val="dk1"/>
                </a:solidFill>
                <a:latin typeface="Roboto"/>
                <a:ea typeface="Roboto"/>
                <a:cs typeface="Roboto"/>
                <a:sym typeface="Roboto"/>
              </a:defRPr>
            </a:lvl1pPr>
            <a:lvl2pPr lvl="1" rtl="0">
              <a:spcBef>
                <a:spcPts val="0"/>
              </a:spcBef>
              <a:spcAft>
                <a:spcPts val="0"/>
              </a:spcAft>
              <a:buSzPts val="3200"/>
              <a:buFont typeface="Roboto"/>
              <a:buNone/>
              <a:defRPr b="1" sz="3200">
                <a:latin typeface="Roboto"/>
                <a:ea typeface="Roboto"/>
                <a:cs typeface="Roboto"/>
                <a:sym typeface="Roboto"/>
              </a:defRPr>
            </a:lvl2pPr>
            <a:lvl3pPr lvl="2" rtl="0">
              <a:spcBef>
                <a:spcPts val="0"/>
              </a:spcBef>
              <a:spcAft>
                <a:spcPts val="0"/>
              </a:spcAft>
              <a:buSzPts val="3200"/>
              <a:buFont typeface="Roboto"/>
              <a:buNone/>
              <a:defRPr b="1" sz="3200">
                <a:latin typeface="Roboto"/>
                <a:ea typeface="Roboto"/>
                <a:cs typeface="Roboto"/>
                <a:sym typeface="Roboto"/>
              </a:defRPr>
            </a:lvl3pPr>
            <a:lvl4pPr lvl="3" rtl="0">
              <a:spcBef>
                <a:spcPts val="0"/>
              </a:spcBef>
              <a:spcAft>
                <a:spcPts val="0"/>
              </a:spcAft>
              <a:buSzPts val="3200"/>
              <a:buFont typeface="Roboto"/>
              <a:buNone/>
              <a:defRPr b="1" sz="3200">
                <a:latin typeface="Roboto"/>
                <a:ea typeface="Roboto"/>
                <a:cs typeface="Roboto"/>
                <a:sym typeface="Roboto"/>
              </a:defRPr>
            </a:lvl4pPr>
            <a:lvl5pPr lvl="4" rtl="0">
              <a:spcBef>
                <a:spcPts val="0"/>
              </a:spcBef>
              <a:spcAft>
                <a:spcPts val="0"/>
              </a:spcAft>
              <a:buSzPts val="3200"/>
              <a:buFont typeface="Roboto"/>
              <a:buNone/>
              <a:defRPr b="1" sz="3200">
                <a:latin typeface="Roboto"/>
                <a:ea typeface="Roboto"/>
                <a:cs typeface="Roboto"/>
                <a:sym typeface="Roboto"/>
              </a:defRPr>
            </a:lvl5pPr>
            <a:lvl6pPr lvl="5" rtl="0">
              <a:spcBef>
                <a:spcPts val="0"/>
              </a:spcBef>
              <a:spcAft>
                <a:spcPts val="0"/>
              </a:spcAft>
              <a:buSzPts val="3200"/>
              <a:buFont typeface="Roboto"/>
              <a:buNone/>
              <a:defRPr b="1" sz="3200">
                <a:latin typeface="Roboto"/>
                <a:ea typeface="Roboto"/>
                <a:cs typeface="Roboto"/>
                <a:sym typeface="Roboto"/>
              </a:defRPr>
            </a:lvl6pPr>
            <a:lvl7pPr lvl="6" rtl="0">
              <a:spcBef>
                <a:spcPts val="0"/>
              </a:spcBef>
              <a:spcAft>
                <a:spcPts val="0"/>
              </a:spcAft>
              <a:buSzPts val="3200"/>
              <a:buFont typeface="Roboto"/>
              <a:buNone/>
              <a:defRPr b="1" sz="3200">
                <a:latin typeface="Roboto"/>
                <a:ea typeface="Roboto"/>
                <a:cs typeface="Roboto"/>
                <a:sym typeface="Roboto"/>
              </a:defRPr>
            </a:lvl7pPr>
            <a:lvl8pPr lvl="7" rtl="0">
              <a:spcBef>
                <a:spcPts val="0"/>
              </a:spcBef>
              <a:spcAft>
                <a:spcPts val="0"/>
              </a:spcAft>
              <a:buSzPts val="3200"/>
              <a:buFont typeface="Roboto"/>
              <a:buNone/>
              <a:defRPr b="1" sz="3200">
                <a:latin typeface="Roboto"/>
                <a:ea typeface="Roboto"/>
                <a:cs typeface="Roboto"/>
                <a:sym typeface="Roboto"/>
              </a:defRPr>
            </a:lvl8pPr>
            <a:lvl9pPr lvl="8" rtl="0">
              <a:spcBef>
                <a:spcPts val="0"/>
              </a:spcBef>
              <a:spcAft>
                <a:spcPts val="0"/>
              </a:spcAft>
              <a:buSzPts val="3200"/>
              <a:buFont typeface="Roboto"/>
              <a:buNone/>
              <a:defRPr b="1" sz="3200">
                <a:latin typeface="Roboto"/>
                <a:ea typeface="Roboto"/>
                <a:cs typeface="Roboto"/>
                <a:sym typeface="Roboto"/>
              </a:defRPr>
            </a:lvl9pPr>
          </a:lstStyle>
          <a:p/>
        </p:txBody>
      </p:sp>
      <p:sp>
        <p:nvSpPr>
          <p:cNvPr id="53" name="Google Shape;53;p13"/>
          <p:cNvSpPr txBox="1"/>
          <p:nvPr>
            <p:ph idx="1" type="body"/>
          </p:nvPr>
        </p:nvSpPr>
        <p:spPr>
          <a:xfrm>
            <a:off x="284000" y="1183000"/>
            <a:ext cx="8576100" cy="3394800"/>
          </a:xfrm>
          <a:prstGeom prst="rect">
            <a:avLst/>
          </a:prstGeom>
          <a:noFill/>
          <a:ln>
            <a:noFill/>
          </a:ln>
        </p:spPr>
        <p:txBody>
          <a:bodyPr anchorCtr="0" anchor="t" bIns="0" lIns="0" spcFirstLastPara="1" rIns="0" wrap="square" tIns="0">
            <a:noAutofit/>
          </a:bodyPr>
          <a:lstStyle>
            <a:lvl1pPr indent="-355600" lvl="0" marL="457200" marR="0" rtl="0">
              <a:lnSpc>
                <a:spcPct val="95000"/>
              </a:lnSpc>
              <a:spcBef>
                <a:spcPts val="0"/>
              </a:spcBef>
              <a:spcAft>
                <a:spcPts val="0"/>
              </a:spcAft>
              <a:buSzPts val="2000"/>
              <a:buFont typeface="Roboto Light"/>
              <a:buChar char="●"/>
              <a:defRPr i="0" sz="2000" u="none" cap="none" strike="noStrike">
                <a:latin typeface="Roboto Light"/>
                <a:ea typeface="Roboto Light"/>
                <a:cs typeface="Roboto Light"/>
                <a:sym typeface="Roboto Light"/>
              </a:defRPr>
            </a:lvl1pPr>
            <a:lvl2pPr indent="-342900" lvl="1" marL="914400" marR="0" rtl="0">
              <a:lnSpc>
                <a:spcPct val="95000"/>
              </a:lnSpc>
              <a:spcBef>
                <a:spcPts val="0"/>
              </a:spcBef>
              <a:spcAft>
                <a:spcPts val="0"/>
              </a:spcAft>
              <a:buSzPts val="1800"/>
              <a:buFont typeface="Roboto Light"/>
              <a:buChar char="○"/>
              <a:defRPr i="0" sz="1800" u="none" cap="none" strike="noStrike">
                <a:latin typeface="Roboto Light"/>
                <a:ea typeface="Roboto Light"/>
                <a:cs typeface="Roboto Light"/>
                <a:sym typeface="Roboto Light"/>
              </a:defRPr>
            </a:lvl2pPr>
            <a:lvl3pPr indent="-298450" lvl="2" marL="1371600" marR="0" rtl="0">
              <a:lnSpc>
                <a:spcPct val="95000"/>
              </a:lnSpc>
              <a:spcBef>
                <a:spcPts val="0"/>
              </a:spcBef>
              <a:spcAft>
                <a:spcPts val="0"/>
              </a:spcAft>
              <a:buSzPts val="1100"/>
              <a:buFont typeface="Roboto Light"/>
              <a:buChar char="■"/>
              <a:defRPr i="0" sz="1400" u="none" cap="none" strike="noStrike">
                <a:latin typeface="Roboto Light"/>
                <a:ea typeface="Roboto Light"/>
                <a:cs typeface="Roboto Light"/>
                <a:sym typeface="Roboto Light"/>
              </a:defRPr>
            </a:lvl3pPr>
            <a:lvl4pPr indent="-298450" lvl="3" marL="1828800" marR="0" rtl="0">
              <a:lnSpc>
                <a:spcPct val="95000"/>
              </a:lnSpc>
              <a:spcBef>
                <a:spcPts val="0"/>
              </a:spcBef>
              <a:spcAft>
                <a:spcPts val="0"/>
              </a:spcAft>
              <a:buSzPts val="1100"/>
              <a:buFont typeface="Roboto Light"/>
              <a:buChar char="●"/>
              <a:defRPr i="0" sz="1400" u="none" cap="none" strike="noStrike">
                <a:latin typeface="Roboto Light"/>
                <a:ea typeface="Roboto Light"/>
                <a:cs typeface="Roboto Light"/>
                <a:sym typeface="Roboto Light"/>
              </a:defRPr>
            </a:lvl4pPr>
            <a:lvl5pPr indent="-298450" lvl="4" marL="2286000" marR="0" rtl="0">
              <a:lnSpc>
                <a:spcPct val="95000"/>
              </a:lnSpc>
              <a:spcBef>
                <a:spcPts val="0"/>
              </a:spcBef>
              <a:spcAft>
                <a:spcPts val="0"/>
              </a:spcAft>
              <a:buSzPts val="1100"/>
              <a:buFont typeface="Roboto Light"/>
              <a:buChar char="○"/>
              <a:defRPr i="0" sz="1400" u="none" cap="none" strike="noStrike">
                <a:latin typeface="Roboto Light"/>
                <a:ea typeface="Roboto Light"/>
                <a:cs typeface="Roboto Light"/>
                <a:sym typeface="Roboto Light"/>
              </a:defRPr>
            </a:lvl5pPr>
            <a:lvl6pPr indent="-298450" lvl="5" marL="2743200" marR="0" rtl="0">
              <a:lnSpc>
                <a:spcPct val="95000"/>
              </a:lnSpc>
              <a:spcBef>
                <a:spcPts val="0"/>
              </a:spcBef>
              <a:spcAft>
                <a:spcPts val="0"/>
              </a:spcAft>
              <a:buSzPts val="1100"/>
              <a:buFont typeface="Roboto Light"/>
              <a:buChar char="■"/>
              <a:defRPr i="0" sz="1400" u="none" cap="none" strike="noStrike">
                <a:latin typeface="Roboto Light"/>
                <a:ea typeface="Roboto Light"/>
                <a:cs typeface="Roboto Light"/>
                <a:sym typeface="Roboto Light"/>
              </a:defRPr>
            </a:lvl6pPr>
            <a:lvl7pPr indent="-298450" lvl="6" marL="3200400" marR="0" rtl="0">
              <a:lnSpc>
                <a:spcPct val="95000"/>
              </a:lnSpc>
              <a:spcBef>
                <a:spcPts val="0"/>
              </a:spcBef>
              <a:spcAft>
                <a:spcPts val="0"/>
              </a:spcAft>
              <a:buSzPts val="1100"/>
              <a:buFont typeface="Roboto Light"/>
              <a:buChar char="●"/>
              <a:defRPr i="0" sz="1400" u="none" cap="none" strike="noStrike">
                <a:latin typeface="Roboto Light"/>
                <a:ea typeface="Roboto Light"/>
                <a:cs typeface="Roboto Light"/>
                <a:sym typeface="Roboto Light"/>
              </a:defRPr>
            </a:lvl7pPr>
            <a:lvl8pPr indent="-298450" lvl="7" marL="3657600" marR="0" rtl="0">
              <a:lnSpc>
                <a:spcPct val="95000"/>
              </a:lnSpc>
              <a:spcBef>
                <a:spcPts val="0"/>
              </a:spcBef>
              <a:spcAft>
                <a:spcPts val="0"/>
              </a:spcAft>
              <a:buSzPts val="1100"/>
              <a:buFont typeface="Roboto Light"/>
              <a:buChar char="○"/>
              <a:defRPr i="0" sz="1400" u="none" cap="none" strike="noStrike">
                <a:latin typeface="Roboto Light"/>
                <a:ea typeface="Roboto Light"/>
                <a:cs typeface="Roboto Light"/>
                <a:sym typeface="Roboto Light"/>
              </a:defRPr>
            </a:lvl8pPr>
            <a:lvl9pPr indent="-298450" lvl="8" marL="4114800" marR="0" rtl="0">
              <a:lnSpc>
                <a:spcPct val="95000"/>
              </a:lnSpc>
              <a:spcBef>
                <a:spcPts val="0"/>
              </a:spcBef>
              <a:spcAft>
                <a:spcPts val="0"/>
              </a:spcAft>
              <a:buSzPts val="1100"/>
              <a:buFont typeface="Roboto Light"/>
              <a:buChar char="■"/>
              <a:defRPr i="0" sz="1400" u="none" cap="none" strike="noStrike">
                <a:latin typeface="Roboto Light"/>
                <a:ea typeface="Roboto Light"/>
                <a:cs typeface="Roboto Light"/>
                <a:sym typeface="Roboto Light"/>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hyperlink" Target="https://arxiv.org/abs/1706.03762v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hyperlink" Target="https://arxiv.org/abs/1711.00937" TargetMode="External"/><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3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hyperlink" Target="https://arxiv.org/pdf/2007.15240.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0" Type="http://schemas.openxmlformats.org/officeDocument/2006/relationships/image" Target="../media/image32.gif"/><Relationship Id="rId11" Type="http://schemas.openxmlformats.org/officeDocument/2006/relationships/image" Target="../media/image29.gif"/><Relationship Id="rId22" Type="http://schemas.openxmlformats.org/officeDocument/2006/relationships/image" Target="../media/image40.gif"/><Relationship Id="rId10" Type="http://schemas.openxmlformats.org/officeDocument/2006/relationships/image" Target="../media/image30.gif"/><Relationship Id="rId21" Type="http://schemas.openxmlformats.org/officeDocument/2006/relationships/image" Target="../media/image35.gif"/><Relationship Id="rId13" Type="http://schemas.openxmlformats.org/officeDocument/2006/relationships/image" Target="../media/image19.gif"/><Relationship Id="rId12" Type="http://schemas.openxmlformats.org/officeDocument/2006/relationships/image" Target="../media/image21.gif"/><Relationship Id="rId23" Type="http://schemas.openxmlformats.org/officeDocument/2006/relationships/image" Target="../media/image37.gif"/><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14.gif"/><Relationship Id="rId4" Type="http://schemas.openxmlformats.org/officeDocument/2006/relationships/image" Target="../media/image10.gif"/><Relationship Id="rId9" Type="http://schemas.openxmlformats.org/officeDocument/2006/relationships/image" Target="../media/image22.gif"/><Relationship Id="rId15" Type="http://schemas.openxmlformats.org/officeDocument/2006/relationships/image" Target="../media/image18.gif"/><Relationship Id="rId14" Type="http://schemas.openxmlformats.org/officeDocument/2006/relationships/image" Target="../media/image25.gif"/><Relationship Id="rId17" Type="http://schemas.openxmlformats.org/officeDocument/2006/relationships/image" Target="../media/image24.gif"/><Relationship Id="rId16" Type="http://schemas.openxmlformats.org/officeDocument/2006/relationships/image" Target="../media/image20.gif"/><Relationship Id="rId5" Type="http://schemas.openxmlformats.org/officeDocument/2006/relationships/image" Target="../media/image15.gif"/><Relationship Id="rId19" Type="http://schemas.openxmlformats.org/officeDocument/2006/relationships/image" Target="../media/image27.gif"/><Relationship Id="rId6" Type="http://schemas.openxmlformats.org/officeDocument/2006/relationships/image" Target="../media/image9.gif"/><Relationship Id="rId18" Type="http://schemas.openxmlformats.org/officeDocument/2006/relationships/image" Target="../media/image26.gif"/><Relationship Id="rId7" Type="http://schemas.openxmlformats.org/officeDocument/2006/relationships/image" Target="../media/image23.gif"/><Relationship Id="rId8" Type="http://schemas.openxmlformats.org/officeDocument/2006/relationships/image" Target="../media/image16.gif"/></Relationships>
</file>

<file path=ppt/slides/_rels/slide19.xml.rels><?xml version="1.0" encoding="UTF-8" standalone="yes"?><Relationships xmlns="http://schemas.openxmlformats.org/package/2006/relationships"><Relationship Id="rId20" Type="http://schemas.openxmlformats.org/officeDocument/2006/relationships/image" Target="../media/image55.gif"/><Relationship Id="rId11" Type="http://schemas.openxmlformats.org/officeDocument/2006/relationships/image" Target="../media/image43.gif"/><Relationship Id="rId22" Type="http://schemas.openxmlformats.org/officeDocument/2006/relationships/image" Target="../media/image50.gif"/><Relationship Id="rId10" Type="http://schemas.openxmlformats.org/officeDocument/2006/relationships/image" Target="../media/image59.gif"/><Relationship Id="rId21" Type="http://schemas.openxmlformats.org/officeDocument/2006/relationships/image" Target="../media/image58.gif"/><Relationship Id="rId13" Type="http://schemas.openxmlformats.org/officeDocument/2006/relationships/image" Target="../media/image53.gif"/><Relationship Id="rId12" Type="http://schemas.openxmlformats.org/officeDocument/2006/relationships/image" Target="../media/image57.gif"/><Relationship Id="rId23" Type="http://schemas.openxmlformats.org/officeDocument/2006/relationships/image" Target="../media/image61.gif"/><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33.gif"/><Relationship Id="rId4" Type="http://schemas.openxmlformats.org/officeDocument/2006/relationships/image" Target="../media/image39.gif"/><Relationship Id="rId9" Type="http://schemas.openxmlformats.org/officeDocument/2006/relationships/image" Target="../media/image41.gif"/><Relationship Id="rId15" Type="http://schemas.openxmlformats.org/officeDocument/2006/relationships/image" Target="../media/image45.gif"/><Relationship Id="rId14" Type="http://schemas.openxmlformats.org/officeDocument/2006/relationships/image" Target="../media/image47.gif"/><Relationship Id="rId17" Type="http://schemas.openxmlformats.org/officeDocument/2006/relationships/image" Target="../media/image54.gif"/><Relationship Id="rId16" Type="http://schemas.openxmlformats.org/officeDocument/2006/relationships/image" Target="../media/image51.gif"/><Relationship Id="rId5" Type="http://schemas.openxmlformats.org/officeDocument/2006/relationships/image" Target="../media/image34.gif"/><Relationship Id="rId19" Type="http://schemas.openxmlformats.org/officeDocument/2006/relationships/image" Target="../media/image44.gif"/><Relationship Id="rId6" Type="http://schemas.openxmlformats.org/officeDocument/2006/relationships/image" Target="../media/image38.gif"/><Relationship Id="rId18" Type="http://schemas.openxmlformats.org/officeDocument/2006/relationships/image" Target="../media/image49.gif"/><Relationship Id="rId7" Type="http://schemas.openxmlformats.org/officeDocument/2006/relationships/image" Target="../media/image42.gif"/><Relationship Id="rId8" Type="http://schemas.openxmlformats.org/officeDocument/2006/relationships/image" Target="../media/image3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8.jpg"/></Relationships>
</file>

<file path=ppt/slides/_rels/slide20.xml.rels><?xml version="1.0" encoding="UTF-8" standalone="yes"?><Relationships xmlns="http://schemas.openxmlformats.org/package/2006/relationships"><Relationship Id="rId10" Type="http://schemas.openxmlformats.org/officeDocument/2006/relationships/image" Target="../media/image63.gif"/><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52.png"/><Relationship Id="rId4" Type="http://schemas.openxmlformats.org/officeDocument/2006/relationships/image" Target="../media/image62.png"/><Relationship Id="rId9" Type="http://schemas.openxmlformats.org/officeDocument/2006/relationships/image" Target="../media/image60.gif"/><Relationship Id="rId5" Type="http://schemas.openxmlformats.org/officeDocument/2006/relationships/image" Target="../media/image56.gif"/><Relationship Id="rId6" Type="http://schemas.openxmlformats.org/officeDocument/2006/relationships/image" Target="../media/image46.gif"/><Relationship Id="rId7" Type="http://schemas.openxmlformats.org/officeDocument/2006/relationships/image" Target="../media/image48.gif"/><Relationship Id="rId8" Type="http://schemas.openxmlformats.org/officeDocument/2006/relationships/image" Target="../media/image64.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3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3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hyperlink" Target="https://www.crcv.ucf.edu/data/UCF_Sports_Action.ph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hyperlink" Target="http://drive.google.com/file/d/1DavXW_VvrzxOtFfNOO8ImJMCWqR51B-N/view" TargetMode="External"/><Relationship Id="rId4" Type="http://schemas.openxmlformats.org/officeDocument/2006/relationships/image" Target="../media/image6.jpg"/><Relationship Id="rId5" Type="http://schemas.openxmlformats.org/officeDocument/2006/relationships/hyperlink" Target="https://www.youtube.com/watch?v=eDzN3mhNdeo&amp;t=21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3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hyperlink" Target="https://arxiv.org/pdf/2007.15240.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hyperlink" Target="https://arxiv.org/pdf/2104.05670.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8" name="Shape 138"/>
        <p:cNvGrpSpPr/>
        <p:nvPr/>
      </p:nvGrpSpPr>
      <p:grpSpPr>
        <a:xfrm>
          <a:off x="0" y="0"/>
          <a:ext cx="0" cy="0"/>
          <a:chOff x="0" y="0"/>
          <a:chExt cx="0" cy="0"/>
        </a:xfrm>
      </p:grpSpPr>
      <p:pic>
        <p:nvPicPr>
          <p:cNvPr id="139" name="Google Shape;139;p32"/>
          <p:cNvPicPr preferRelativeResize="0"/>
          <p:nvPr>
            <p:ph idx="2" type="pic"/>
          </p:nvPr>
        </p:nvPicPr>
        <p:blipFill rotWithShape="1">
          <a:blip r:embed="rId3">
            <a:alphaModFix/>
          </a:blip>
          <a:srcRect b="0" l="426" r="416" t="0"/>
          <a:stretch/>
        </p:blipFill>
        <p:spPr>
          <a:xfrm>
            <a:off x="5192025" y="846400"/>
            <a:ext cx="3331800" cy="3527101"/>
          </a:xfrm>
          <a:prstGeom prst="rect">
            <a:avLst/>
          </a:prstGeom>
        </p:spPr>
      </p:pic>
      <p:sp>
        <p:nvSpPr>
          <p:cNvPr id="140" name="Google Shape;140;p32"/>
          <p:cNvSpPr txBox="1"/>
          <p:nvPr>
            <p:ph type="title"/>
          </p:nvPr>
        </p:nvSpPr>
        <p:spPr>
          <a:xfrm>
            <a:off x="109950" y="1705650"/>
            <a:ext cx="5082000" cy="150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CA" sz="3700">
                <a:solidFill>
                  <a:schemeClr val="dk2"/>
                </a:solidFill>
              </a:rPr>
              <a:t>Action to Motion with VQ-VAE and </a:t>
            </a:r>
            <a:endParaRPr sz="3700">
              <a:solidFill>
                <a:schemeClr val="dk2"/>
              </a:solidFill>
            </a:endParaRPr>
          </a:p>
          <a:p>
            <a:pPr indent="0" lvl="0" marL="0" rtl="0" algn="ctr">
              <a:spcBef>
                <a:spcPts val="0"/>
              </a:spcBef>
              <a:spcAft>
                <a:spcPts val="0"/>
              </a:spcAft>
              <a:buNone/>
            </a:pPr>
            <a:r>
              <a:rPr lang="en-CA" sz="3700">
                <a:solidFill>
                  <a:schemeClr val="dk2"/>
                </a:solidFill>
              </a:rPr>
              <a:t>Transformer</a:t>
            </a:r>
            <a:endParaRPr sz="3700">
              <a:solidFill>
                <a:schemeClr val="dk2"/>
              </a:solidFill>
            </a:endParaRPr>
          </a:p>
        </p:txBody>
      </p:sp>
      <p:graphicFrame>
        <p:nvGraphicFramePr>
          <p:cNvPr id="141" name="Google Shape;141;p32"/>
          <p:cNvGraphicFramePr/>
          <p:nvPr/>
        </p:nvGraphicFramePr>
        <p:xfrm>
          <a:off x="109950" y="3406150"/>
          <a:ext cx="3000000" cy="3000000"/>
        </p:xfrm>
        <a:graphic>
          <a:graphicData uri="http://schemas.openxmlformats.org/drawingml/2006/table">
            <a:tbl>
              <a:tblPr>
                <a:noFill/>
                <a:tableStyleId>{7692E7D1-74E6-490A-8AC9-5F16660B52AB}</a:tableStyleId>
              </a:tblPr>
              <a:tblGrid>
                <a:gridCol w="1749175"/>
                <a:gridCol w="1749175"/>
                <a:gridCol w="1749175"/>
              </a:tblGrid>
              <a:tr h="411775">
                <a:tc>
                  <a:txBody>
                    <a:bodyPr/>
                    <a:lstStyle/>
                    <a:p>
                      <a:pPr indent="0" lvl="0" marL="0" marR="0" rtl="0" algn="ctr">
                        <a:lnSpc>
                          <a:spcPct val="85000"/>
                        </a:lnSpc>
                        <a:spcBef>
                          <a:spcPts val="0"/>
                        </a:spcBef>
                        <a:spcAft>
                          <a:spcPts val="0"/>
                        </a:spcAft>
                        <a:buNone/>
                      </a:pPr>
                      <a:r>
                        <a:rPr b="1" lang="en-CA" sz="1900">
                          <a:solidFill>
                            <a:schemeClr val="dk2"/>
                          </a:solidFill>
                          <a:latin typeface="Roboto"/>
                          <a:ea typeface="Roboto"/>
                          <a:cs typeface="Roboto"/>
                          <a:sym typeface="Roboto"/>
                        </a:rPr>
                        <a:t>Hongxuan Liu</a:t>
                      </a:r>
                      <a:endParaRPr b="1" sz="1900">
                        <a:solidFill>
                          <a:schemeClr val="dk2"/>
                        </a:solidFill>
                        <a:latin typeface="Roboto"/>
                        <a:ea typeface="Roboto"/>
                        <a:cs typeface="Roboto"/>
                        <a:sym typeface="Robot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marR="0" rtl="0" algn="ctr">
                        <a:lnSpc>
                          <a:spcPct val="85000"/>
                        </a:lnSpc>
                        <a:spcBef>
                          <a:spcPts val="0"/>
                        </a:spcBef>
                        <a:spcAft>
                          <a:spcPts val="0"/>
                        </a:spcAft>
                        <a:buNone/>
                      </a:pPr>
                      <a:r>
                        <a:rPr b="1" lang="en-CA" sz="1900">
                          <a:solidFill>
                            <a:schemeClr val="dk2"/>
                          </a:solidFill>
                          <a:latin typeface="Roboto"/>
                          <a:ea typeface="Roboto"/>
                          <a:cs typeface="Roboto"/>
                          <a:sym typeface="Roboto"/>
                        </a:rPr>
                        <a:t>Liwei Feng</a:t>
                      </a:r>
                      <a:endParaRPr b="1" sz="1900">
                        <a:solidFill>
                          <a:schemeClr val="dk2"/>
                        </a:solidFill>
                        <a:latin typeface="Roboto"/>
                        <a:ea typeface="Roboto"/>
                        <a:cs typeface="Roboto"/>
                        <a:sym typeface="Robot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c>
                  <a:txBody>
                    <a:bodyPr/>
                    <a:lstStyle/>
                    <a:p>
                      <a:pPr indent="0" lvl="0" marL="0" marR="0" rtl="0" algn="ctr">
                        <a:lnSpc>
                          <a:spcPct val="85000"/>
                        </a:lnSpc>
                        <a:spcBef>
                          <a:spcPts val="0"/>
                        </a:spcBef>
                        <a:spcAft>
                          <a:spcPts val="0"/>
                        </a:spcAft>
                        <a:buNone/>
                      </a:pPr>
                      <a:r>
                        <a:rPr b="1" lang="en-CA" sz="1900">
                          <a:solidFill>
                            <a:schemeClr val="dk2"/>
                          </a:solidFill>
                          <a:latin typeface="Roboto"/>
                          <a:ea typeface="Roboto"/>
                          <a:cs typeface="Roboto"/>
                          <a:sym typeface="Roboto"/>
                        </a:rPr>
                        <a:t>Wendi Wu</a:t>
                      </a:r>
                      <a:endParaRPr b="1" sz="1900">
                        <a:solidFill>
                          <a:schemeClr val="dk2"/>
                        </a:solidFill>
                        <a:latin typeface="Roboto"/>
                        <a:ea typeface="Roboto"/>
                        <a:cs typeface="Roboto"/>
                        <a:sym typeface="Roboto"/>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41"/>
          <p:cNvSpPr txBox="1"/>
          <p:nvPr>
            <p:ph type="title"/>
          </p:nvPr>
        </p:nvSpPr>
        <p:spPr>
          <a:xfrm>
            <a:off x="65100" y="354300"/>
            <a:ext cx="8576100" cy="45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CA">
                <a:solidFill>
                  <a:schemeClr val="dk2"/>
                </a:solidFill>
              </a:rPr>
              <a:t>Our model </a:t>
            </a:r>
            <a:r>
              <a:rPr lang="en-CA" sz="2900">
                <a:solidFill>
                  <a:schemeClr val="dk2"/>
                </a:solidFill>
              </a:rPr>
              <a:t>~ T</a:t>
            </a:r>
            <a:r>
              <a:rPr lang="en-CA" sz="2900">
                <a:solidFill>
                  <a:schemeClr val="dk2"/>
                </a:solidFill>
              </a:rPr>
              <a:t>ransformer</a:t>
            </a:r>
            <a:endParaRPr sz="2900">
              <a:solidFill>
                <a:schemeClr val="dk2"/>
              </a:solidFill>
            </a:endParaRPr>
          </a:p>
        </p:txBody>
      </p:sp>
      <p:sp>
        <p:nvSpPr>
          <p:cNvPr id="210" name="Google Shape;210;p41"/>
          <p:cNvSpPr txBox="1"/>
          <p:nvPr>
            <p:ph idx="1" type="body"/>
          </p:nvPr>
        </p:nvSpPr>
        <p:spPr>
          <a:xfrm>
            <a:off x="317350" y="1184300"/>
            <a:ext cx="4320600" cy="8973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b="1" lang="en-CA">
                <a:latin typeface="Times New Roman"/>
                <a:ea typeface="Times New Roman"/>
                <a:cs typeface="Times New Roman"/>
                <a:sym typeface="Times New Roman"/>
              </a:rPr>
              <a:t>Transformer</a:t>
            </a:r>
            <a:endParaRPr b="1">
              <a:latin typeface="Times New Roman"/>
              <a:ea typeface="Times New Roman"/>
              <a:cs typeface="Times New Roman"/>
              <a:sym typeface="Times New Roman"/>
            </a:endParaRPr>
          </a:p>
          <a:p>
            <a:pPr indent="-330200" lvl="0" marL="457200" rtl="0" algn="l">
              <a:spcBef>
                <a:spcPts val="1000"/>
              </a:spcBef>
              <a:spcAft>
                <a:spcPts val="0"/>
              </a:spcAft>
              <a:buSzPts val="1600"/>
              <a:buFont typeface="Times New Roman"/>
              <a:buChar char="●"/>
            </a:pPr>
            <a:r>
              <a:rPr lang="en-CA" sz="1600">
                <a:latin typeface="Times New Roman"/>
                <a:ea typeface="Times New Roman"/>
                <a:cs typeface="Times New Roman"/>
                <a:sym typeface="Times New Roman"/>
              </a:rPr>
              <a:t>good for sequence data prediction</a:t>
            </a:r>
            <a:endParaRPr sz="1600">
              <a:latin typeface="Times New Roman"/>
              <a:ea typeface="Times New Roman"/>
              <a:cs typeface="Times New Roman"/>
              <a:sym typeface="Times New Roman"/>
            </a:endParaRPr>
          </a:p>
          <a:p>
            <a:pPr indent="0" lvl="0" marL="0" rtl="0" algn="l">
              <a:spcBef>
                <a:spcPts val="1000"/>
              </a:spcBef>
              <a:spcAft>
                <a:spcPts val="0"/>
              </a:spcAft>
              <a:buNone/>
            </a:pPr>
            <a:r>
              <a:t/>
            </a:r>
            <a:endParaRPr b="1" i="1">
              <a:latin typeface="Roboto"/>
              <a:ea typeface="Roboto"/>
              <a:cs typeface="Roboto"/>
              <a:sym typeface="Roboto"/>
            </a:endParaRPr>
          </a:p>
          <a:p>
            <a:pPr indent="0" lvl="0" marL="0" rtl="0" algn="l">
              <a:spcBef>
                <a:spcPts val="1000"/>
              </a:spcBef>
              <a:spcAft>
                <a:spcPts val="0"/>
              </a:spcAft>
              <a:buNone/>
            </a:pPr>
            <a:r>
              <a:t/>
            </a:r>
            <a:endParaRPr sz="1800"/>
          </a:p>
          <a:p>
            <a:pPr indent="0" lvl="0" marL="0" rtl="0" algn="l">
              <a:spcBef>
                <a:spcPts val="1000"/>
              </a:spcBef>
              <a:spcAft>
                <a:spcPts val="0"/>
              </a:spcAft>
              <a:buNone/>
            </a:pPr>
            <a:r>
              <a:t/>
            </a:r>
            <a:endParaRPr sz="1800"/>
          </a:p>
        </p:txBody>
      </p:sp>
      <p:sp>
        <p:nvSpPr>
          <p:cNvPr id="211" name="Google Shape;211;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pic>
        <p:nvPicPr>
          <p:cNvPr id="212" name="Google Shape;212;p41"/>
          <p:cNvPicPr preferRelativeResize="0"/>
          <p:nvPr/>
        </p:nvPicPr>
        <p:blipFill>
          <a:blip r:embed="rId3">
            <a:alphaModFix/>
          </a:blip>
          <a:stretch>
            <a:fillRect/>
          </a:stretch>
        </p:blipFill>
        <p:spPr>
          <a:xfrm>
            <a:off x="4557750" y="948350"/>
            <a:ext cx="4438750" cy="4109500"/>
          </a:xfrm>
          <a:prstGeom prst="rect">
            <a:avLst/>
          </a:prstGeom>
          <a:noFill/>
          <a:ln>
            <a:noFill/>
          </a:ln>
          <a:effectLst>
            <a:outerShdw blurRad="57150" rotWithShape="0" algn="bl" dir="9300000" dist="104775">
              <a:srgbClr val="CCCCCC"/>
            </a:outerShdw>
          </a:effectLst>
        </p:spPr>
      </p:pic>
      <p:sp>
        <p:nvSpPr>
          <p:cNvPr id="213" name="Google Shape;213;p41"/>
          <p:cNvSpPr txBox="1"/>
          <p:nvPr/>
        </p:nvSpPr>
        <p:spPr>
          <a:xfrm>
            <a:off x="505850" y="2595150"/>
            <a:ext cx="3388800" cy="16983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b="1" lang="en-CA" sz="1500">
                <a:latin typeface="Times New Roman"/>
                <a:ea typeface="Times New Roman"/>
                <a:cs typeface="Times New Roman"/>
                <a:sym typeface="Times New Roman"/>
              </a:rPr>
              <a:t>Encoder</a:t>
            </a:r>
            <a:r>
              <a:rPr lang="en-CA" sz="1500">
                <a:latin typeface="Times New Roman"/>
                <a:ea typeface="Times New Roman"/>
                <a:cs typeface="Times New Roman"/>
                <a:sym typeface="Times New Roman"/>
              </a:rPr>
              <a:t>: mapping the input sequence of symbol representations to a sequence of continuous representations</a:t>
            </a:r>
            <a:endParaRPr sz="1500">
              <a:latin typeface="Times New Roman"/>
              <a:ea typeface="Times New Roman"/>
              <a:cs typeface="Times New Roman"/>
              <a:sym typeface="Times New Roman"/>
            </a:endParaRPr>
          </a:p>
          <a:p>
            <a:pPr indent="0" lvl="0" marL="0" rtl="0" algn="l">
              <a:spcBef>
                <a:spcPts val="1000"/>
              </a:spcBef>
              <a:spcAft>
                <a:spcPts val="0"/>
              </a:spcAft>
              <a:buNone/>
            </a:pPr>
            <a:r>
              <a:rPr b="1" lang="en-CA" sz="1500">
                <a:latin typeface="Times New Roman"/>
                <a:ea typeface="Times New Roman"/>
                <a:cs typeface="Times New Roman"/>
                <a:sym typeface="Times New Roman"/>
              </a:rPr>
              <a:t>Decoder</a:t>
            </a:r>
            <a:r>
              <a:rPr lang="en-CA" sz="1500">
                <a:latin typeface="Times New Roman"/>
                <a:ea typeface="Times New Roman"/>
                <a:cs typeface="Times New Roman"/>
                <a:sym typeface="Times New Roman"/>
              </a:rPr>
              <a:t>: generating a predicted output sequence of symbols one element at a time</a:t>
            </a:r>
            <a:endParaRPr sz="1800">
              <a:solidFill>
                <a:schemeClr val="dk1"/>
              </a:solidFill>
              <a:latin typeface="Roboto Light"/>
              <a:ea typeface="Roboto Light"/>
              <a:cs typeface="Roboto Light"/>
              <a:sym typeface="Roboto Light"/>
            </a:endParaRPr>
          </a:p>
        </p:txBody>
      </p:sp>
      <p:sp>
        <p:nvSpPr>
          <p:cNvPr id="214" name="Google Shape;214;p41"/>
          <p:cNvSpPr txBox="1"/>
          <p:nvPr/>
        </p:nvSpPr>
        <p:spPr>
          <a:xfrm>
            <a:off x="552400" y="4493800"/>
            <a:ext cx="3850500" cy="4155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CA" sz="1500" u="sng">
                <a:solidFill>
                  <a:schemeClr val="hlink"/>
                </a:solidFill>
                <a:latin typeface="Times New Roman"/>
                <a:ea typeface="Times New Roman"/>
                <a:cs typeface="Times New Roman"/>
                <a:sym typeface="Times New Roman"/>
                <a:hlinkClick r:id="rId4"/>
              </a:rPr>
              <a:t>https://arxiv.org/abs/1706.03762v5</a:t>
            </a:r>
            <a:endParaRPr sz="1500">
              <a:solidFill>
                <a:schemeClr val="dk1"/>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42"/>
          <p:cNvPicPr preferRelativeResize="0"/>
          <p:nvPr/>
        </p:nvPicPr>
        <p:blipFill>
          <a:blip r:embed="rId3">
            <a:alphaModFix/>
          </a:blip>
          <a:stretch>
            <a:fillRect/>
          </a:stretch>
        </p:blipFill>
        <p:spPr>
          <a:xfrm>
            <a:off x="1465975" y="2587550"/>
            <a:ext cx="5935683" cy="1982425"/>
          </a:xfrm>
          <a:prstGeom prst="rect">
            <a:avLst/>
          </a:prstGeom>
          <a:noFill/>
          <a:ln>
            <a:noFill/>
          </a:ln>
        </p:spPr>
      </p:pic>
      <p:sp>
        <p:nvSpPr>
          <p:cNvPr id="220" name="Google Shape;220;p42"/>
          <p:cNvSpPr txBox="1"/>
          <p:nvPr>
            <p:ph type="title"/>
          </p:nvPr>
        </p:nvSpPr>
        <p:spPr>
          <a:xfrm>
            <a:off x="350850" y="352500"/>
            <a:ext cx="8576100" cy="45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CA">
                <a:solidFill>
                  <a:schemeClr val="dk2"/>
                </a:solidFill>
              </a:rPr>
              <a:t>Our model </a:t>
            </a:r>
            <a:r>
              <a:rPr lang="en-CA" sz="2900">
                <a:solidFill>
                  <a:schemeClr val="dk2"/>
                </a:solidFill>
              </a:rPr>
              <a:t>~ VQ-VAE</a:t>
            </a:r>
            <a:endParaRPr sz="2900">
              <a:solidFill>
                <a:schemeClr val="dk2"/>
              </a:solidFill>
            </a:endParaRPr>
          </a:p>
        </p:txBody>
      </p:sp>
      <p:sp>
        <p:nvSpPr>
          <p:cNvPr id="221" name="Google Shape;221;p42"/>
          <p:cNvSpPr txBox="1"/>
          <p:nvPr>
            <p:ph idx="1" type="body"/>
          </p:nvPr>
        </p:nvSpPr>
        <p:spPr>
          <a:xfrm>
            <a:off x="621425" y="1246713"/>
            <a:ext cx="7624800" cy="7725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b="1" lang="en-CA">
                <a:latin typeface="Times New Roman"/>
                <a:ea typeface="Times New Roman"/>
                <a:cs typeface="Times New Roman"/>
                <a:sym typeface="Times New Roman"/>
              </a:rPr>
              <a:t>VQ-VAE</a:t>
            </a:r>
            <a:endParaRPr b="1">
              <a:latin typeface="Times New Roman"/>
              <a:ea typeface="Times New Roman"/>
              <a:cs typeface="Times New Roman"/>
              <a:sym typeface="Times New Roman"/>
            </a:endParaRPr>
          </a:p>
          <a:p>
            <a:pPr indent="-330200" lvl="0" marL="457200" rtl="0" algn="l">
              <a:spcBef>
                <a:spcPts val="1000"/>
              </a:spcBef>
              <a:spcAft>
                <a:spcPts val="0"/>
              </a:spcAft>
              <a:buSzPts val="1600"/>
              <a:buFont typeface="Times New Roman"/>
              <a:buChar char="●"/>
            </a:pPr>
            <a:r>
              <a:rPr lang="en-CA" sz="1600">
                <a:latin typeface="Times New Roman"/>
                <a:ea typeface="Times New Roman"/>
                <a:cs typeface="Times New Roman"/>
                <a:sym typeface="Times New Roman"/>
              </a:rPr>
              <a:t>Translate continuous data to discrete number</a:t>
            </a:r>
            <a:endParaRPr sz="1600">
              <a:latin typeface="Times New Roman"/>
              <a:ea typeface="Times New Roman"/>
              <a:cs typeface="Times New Roman"/>
              <a:sym typeface="Times New Roman"/>
            </a:endParaRPr>
          </a:p>
        </p:txBody>
      </p:sp>
      <p:sp>
        <p:nvSpPr>
          <p:cNvPr id="222" name="Google Shape;222;p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sp>
        <p:nvSpPr>
          <p:cNvPr id="223" name="Google Shape;223;p42"/>
          <p:cNvSpPr txBox="1"/>
          <p:nvPr>
            <p:ph idx="1" type="body"/>
          </p:nvPr>
        </p:nvSpPr>
        <p:spPr>
          <a:xfrm>
            <a:off x="2219200" y="4796250"/>
            <a:ext cx="3114600" cy="3645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CA" sz="1100" u="sng">
                <a:solidFill>
                  <a:schemeClr val="hlink"/>
                </a:solidFill>
                <a:latin typeface="Times New Roman"/>
                <a:ea typeface="Times New Roman"/>
                <a:cs typeface="Times New Roman"/>
                <a:sym typeface="Times New Roman"/>
                <a:hlinkClick r:id="rId4"/>
              </a:rPr>
              <a:t>https://arxiv.org/abs/1711.00937</a:t>
            </a:r>
            <a:endParaRPr sz="800">
              <a:latin typeface="Times New Roman"/>
              <a:ea typeface="Times New Roman"/>
              <a:cs typeface="Times New Roman"/>
              <a:sym typeface="Times New Roman"/>
            </a:endParaRPr>
          </a:p>
          <a:p>
            <a:pPr indent="0" lvl="0" marL="0" rtl="0" algn="ctr">
              <a:lnSpc>
                <a:spcPct val="115000"/>
              </a:lnSpc>
              <a:spcBef>
                <a:spcPts val="0"/>
              </a:spcBef>
              <a:spcAft>
                <a:spcPts val="0"/>
              </a:spcAft>
              <a:buClr>
                <a:schemeClr val="dk1"/>
              </a:buClr>
              <a:buSzPts val="1100"/>
              <a:buFont typeface="Arial"/>
              <a:buNone/>
            </a:pPr>
            <a:r>
              <a:t/>
            </a:r>
            <a:endParaRPr sz="1500">
              <a:latin typeface="Times New Roman"/>
              <a:ea typeface="Times New Roman"/>
              <a:cs typeface="Times New Roman"/>
              <a:sym typeface="Times New Roman"/>
            </a:endParaRPr>
          </a:p>
        </p:txBody>
      </p:sp>
      <p:sp>
        <p:nvSpPr>
          <p:cNvPr id="224" name="Google Shape;224;p42"/>
          <p:cNvSpPr/>
          <p:nvPr/>
        </p:nvSpPr>
        <p:spPr>
          <a:xfrm rot="10800000">
            <a:off x="3746638" y="2456550"/>
            <a:ext cx="59700" cy="271800"/>
          </a:xfrm>
          <a:prstGeom prst="down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2"/>
          <p:cNvSpPr txBox="1"/>
          <p:nvPr/>
        </p:nvSpPr>
        <p:spPr>
          <a:xfrm>
            <a:off x="2460838" y="2037775"/>
            <a:ext cx="2631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latin typeface="Roboto Light"/>
                <a:ea typeface="Roboto Light"/>
                <a:cs typeface="Roboto Light"/>
                <a:sym typeface="Roboto Light"/>
              </a:rPr>
              <a:t>This is what we want</a:t>
            </a:r>
            <a:endParaRPr>
              <a:latin typeface="Roboto Light"/>
              <a:ea typeface="Roboto Light"/>
              <a:cs typeface="Roboto Light"/>
              <a:sym typeface="Roboto Light"/>
            </a:endParaRPr>
          </a:p>
        </p:txBody>
      </p:sp>
      <p:pic>
        <p:nvPicPr>
          <p:cNvPr id="226" name="Google Shape;226;p42"/>
          <p:cNvPicPr preferRelativeResize="0"/>
          <p:nvPr/>
        </p:nvPicPr>
        <p:blipFill>
          <a:blip r:embed="rId5">
            <a:alphaModFix/>
          </a:blip>
          <a:stretch>
            <a:fillRect/>
          </a:stretch>
        </p:blipFill>
        <p:spPr>
          <a:xfrm>
            <a:off x="1668191" y="2864219"/>
            <a:ext cx="580450" cy="1051075"/>
          </a:xfrm>
          <a:prstGeom prst="rect">
            <a:avLst/>
          </a:prstGeom>
          <a:noFill/>
          <a:ln>
            <a:noFill/>
          </a:ln>
        </p:spPr>
      </p:pic>
      <p:pic>
        <p:nvPicPr>
          <p:cNvPr id="227" name="Google Shape;227;p42"/>
          <p:cNvPicPr preferRelativeResize="0"/>
          <p:nvPr/>
        </p:nvPicPr>
        <p:blipFill>
          <a:blip r:embed="rId5">
            <a:alphaModFix/>
          </a:blip>
          <a:stretch>
            <a:fillRect/>
          </a:stretch>
        </p:blipFill>
        <p:spPr>
          <a:xfrm>
            <a:off x="5439616" y="2864219"/>
            <a:ext cx="580450" cy="1051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3"/>
          <p:cNvSpPr txBox="1"/>
          <p:nvPr>
            <p:ph type="title"/>
          </p:nvPr>
        </p:nvSpPr>
        <p:spPr>
          <a:xfrm>
            <a:off x="350850" y="352500"/>
            <a:ext cx="8576100" cy="45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CA">
                <a:solidFill>
                  <a:schemeClr val="dk2"/>
                </a:solidFill>
              </a:rPr>
              <a:t>Our model </a:t>
            </a:r>
            <a:r>
              <a:rPr lang="en-CA" sz="2900">
                <a:solidFill>
                  <a:schemeClr val="dk2"/>
                </a:solidFill>
              </a:rPr>
              <a:t>~ VQ-VAE + Transformer</a:t>
            </a:r>
            <a:endParaRPr sz="2900">
              <a:solidFill>
                <a:schemeClr val="dk2"/>
              </a:solidFill>
            </a:endParaRPr>
          </a:p>
        </p:txBody>
      </p:sp>
      <p:sp>
        <p:nvSpPr>
          <p:cNvPr id="233" name="Google Shape;233;p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sp>
        <p:nvSpPr>
          <p:cNvPr id="234" name="Google Shape;234;p43"/>
          <p:cNvSpPr txBox="1"/>
          <p:nvPr>
            <p:ph idx="1" type="body"/>
          </p:nvPr>
        </p:nvSpPr>
        <p:spPr>
          <a:xfrm>
            <a:off x="237150" y="1084875"/>
            <a:ext cx="8107800" cy="12879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b="1" lang="en-CA">
                <a:latin typeface="Times New Roman"/>
                <a:ea typeface="Times New Roman"/>
                <a:cs typeface="Times New Roman"/>
                <a:sym typeface="Times New Roman"/>
              </a:rPr>
              <a:t>Training Process</a:t>
            </a:r>
            <a:endParaRPr b="1">
              <a:latin typeface="Times New Roman"/>
              <a:ea typeface="Times New Roman"/>
              <a:cs typeface="Times New Roman"/>
              <a:sym typeface="Times New Roman"/>
            </a:endParaRPr>
          </a:p>
          <a:p>
            <a:pPr indent="-304800" lvl="0" marL="457200" rtl="0" algn="l">
              <a:lnSpc>
                <a:spcPct val="115000"/>
              </a:lnSpc>
              <a:spcBef>
                <a:spcPts val="1000"/>
              </a:spcBef>
              <a:spcAft>
                <a:spcPts val="0"/>
              </a:spcAft>
              <a:buSzPts val="1200"/>
              <a:buFont typeface="Times New Roman"/>
              <a:buChar char="●"/>
            </a:pPr>
            <a:r>
              <a:rPr lang="en-CA" sz="1600">
                <a:latin typeface="Times New Roman"/>
                <a:ea typeface="Times New Roman"/>
                <a:cs typeface="Times New Roman"/>
                <a:sym typeface="Times New Roman"/>
              </a:rPr>
              <a:t>Input motion to the VQ-VAE encoder</a:t>
            </a:r>
            <a:endParaRPr sz="1600">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Char char="●"/>
            </a:pPr>
            <a:r>
              <a:rPr lang="en-CA" sz="1600">
                <a:latin typeface="Times New Roman"/>
                <a:ea typeface="Times New Roman"/>
                <a:cs typeface="Times New Roman"/>
                <a:sym typeface="Times New Roman"/>
              </a:rPr>
              <a:t>Predict motion tokens from transformer</a:t>
            </a:r>
            <a:endParaRPr sz="1600">
              <a:latin typeface="Times New Roman"/>
              <a:ea typeface="Times New Roman"/>
              <a:cs typeface="Times New Roman"/>
              <a:sym typeface="Times New Roman"/>
            </a:endParaRPr>
          </a:p>
          <a:p>
            <a:pPr indent="0" lvl="0" marL="0" rtl="0" algn="l">
              <a:spcBef>
                <a:spcPts val="1000"/>
              </a:spcBef>
              <a:spcAft>
                <a:spcPts val="0"/>
              </a:spcAft>
              <a:buNone/>
            </a:pPr>
            <a:r>
              <a:t/>
            </a:r>
            <a:endParaRPr sz="1800"/>
          </a:p>
        </p:txBody>
      </p:sp>
      <p:pic>
        <p:nvPicPr>
          <p:cNvPr id="235" name="Google Shape;235;p43"/>
          <p:cNvPicPr preferRelativeResize="0"/>
          <p:nvPr/>
        </p:nvPicPr>
        <p:blipFill>
          <a:blip r:embed="rId3">
            <a:alphaModFix/>
          </a:blip>
          <a:stretch>
            <a:fillRect/>
          </a:stretch>
        </p:blipFill>
        <p:spPr>
          <a:xfrm>
            <a:off x="714275" y="2498823"/>
            <a:ext cx="7252849" cy="2354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4"/>
          <p:cNvSpPr txBox="1"/>
          <p:nvPr>
            <p:ph type="title"/>
          </p:nvPr>
        </p:nvSpPr>
        <p:spPr>
          <a:xfrm>
            <a:off x="350850" y="352500"/>
            <a:ext cx="8576100" cy="45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CA">
                <a:solidFill>
                  <a:schemeClr val="dk2"/>
                </a:solidFill>
              </a:rPr>
              <a:t>Our model </a:t>
            </a:r>
            <a:r>
              <a:rPr lang="en-CA" sz="2900">
                <a:solidFill>
                  <a:schemeClr val="dk2"/>
                </a:solidFill>
              </a:rPr>
              <a:t>~ VQ-VAE + Transformer</a:t>
            </a:r>
            <a:endParaRPr sz="2900">
              <a:solidFill>
                <a:schemeClr val="dk2"/>
              </a:solidFill>
            </a:endParaRPr>
          </a:p>
        </p:txBody>
      </p:sp>
      <p:sp>
        <p:nvSpPr>
          <p:cNvPr id="241" name="Google Shape;241;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sp>
        <p:nvSpPr>
          <p:cNvPr id="242" name="Google Shape;242;p44"/>
          <p:cNvSpPr txBox="1"/>
          <p:nvPr>
            <p:ph idx="1" type="body"/>
          </p:nvPr>
        </p:nvSpPr>
        <p:spPr>
          <a:xfrm>
            <a:off x="269425" y="1407375"/>
            <a:ext cx="4727400" cy="25806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b="1" lang="en-CA">
                <a:latin typeface="Times New Roman"/>
                <a:ea typeface="Times New Roman"/>
                <a:cs typeface="Times New Roman"/>
                <a:sym typeface="Times New Roman"/>
              </a:rPr>
              <a:t>Generation</a:t>
            </a:r>
            <a:endParaRPr>
              <a:latin typeface="Times New Roman"/>
              <a:ea typeface="Times New Roman"/>
              <a:cs typeface="Times New Roman"/>
              <a:sym typeface="Times New Roman"/>
            </a:endParaRPr>
          </a:p>
          <a:p>
            <a:pPr indent="-330200" lvl="0" marL="457200" rtl="0" algn="l">
              <a:lnSpc>
                <a:spcPct val="150000"/>
              </a:lnSpc>
              <a:spcBef>
                <a:spcPts val="1000"/>
              </a:spcBef>
              <a:spcAft>
                <a:spcPts val="0"/>
              </a:spcAft>
              <a:buSzPts val="1600"/>
              <a:buFont typeface="Times New Roman"/>
              <a:buChar char="●"/>
            </a:pPr>
            <a:r>
              <a:rPr lang="en-CA" sz="1600">
                <a:latin typeface="Times New Roman"/>
                <a:ea typeface="Times New Roman"/>
                <a:cs typeface="Times New Roman"/>
                <a:sym typeface="Times New Roman"/>
              </a:rPr>
              <a:t>Input action label and begin token to the transformer</a:t>
            </a:r>
            <a:endParaRPr sz="1600">
              <a:latin typeface="Times New Roman"/>
              <a:ea typeface="Times New Roman"/>
              <a:cs typeface="Times New Roman"/>
              <a:sym typeface="Times New Roman"/>
            </a:endParaRPr>
          </a:p>
          <a:p>
            <a:pPr indent="-330200" lvl="0" marL="457200" rtl="0" algn="l">
              <a:lnSpc>
                <a:spcPct val="150000"/>
              </a:lnSpc>
              <a:spcBef>
                <a:spcPts val="0"/>
              </a:spcBef>
              <a:spcAft>
                <a:spcPts val="0"/>
              </a:spcAft>
              <a:buSzPts val="1600"/>
              <a:buFont typeface="Times New Roman"/>
              <a:buChar char="●"/>
            </a:pPr>
            <a:r>
              <a:rPr lang="en-CA" sz="1600">
                <a:latin typeface="Times New Roman"/>
                <a:ea typeface="Times New Roman"/>
                <a:cs typeface="Times New Roman"/>
                <a:sym typeface="Times New Roman"/>
              </a:rPr>
              <a:t>Predicting the next token in the loop until reaching end token</a:t>
            </a:r>
            <a:endParaRPr sz="1600">
              <a:latin typeface="Times New Roman"/>
              <a:ea typeface="Times New Roman"/>
              <a:cs typeface="Times New Roman"/>
              <a:sym typeface="Times New Roman"/>
            </a:endParaRPr>
          </a:p>
          <a:p>
            <a:pPr indent="0" lvl="0" marL="0" rtl="0" algn="l">
              <a:spcBef>
                <a:spcPts val="1000"/>
              </a:spcBef>
              <a:spcAft>
                <a:spcPts val="0"/>
              </a:spcAft>
              <a:buNone/>
            </a:pPr>
            <a:r>
              <a:t/>
            </a:r>
            <a:endParaRPr sz="1800"/>
          </a:p>
        </p:txBody>
      </p:sp>
      <p:pic>
        <p:nvPicPr>
          <p:cNvPr id="243" name="Google Shape;243;p44"/>
          <p:cNvPicPr preferRelativeResize="0"/>
          <p:nvPr/>
        </p:nvPicPr>
        <p:blipFill>
          <a:blip r:embed="rId3">
            <a:alphaModFix/>
          </a:blip>
          <a:stretch>
            <a:fillRect/>
          </a:stretch>
        </p:blipFill>
        <p:spPr>
          <a:xfrm>
            <a:off x="4996825" y="1365800"/>
            <a:ext cx="3467401" cy="3294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5"/>
          <p:cNvSpPr txBox="1"/>
          <p:nvPr>
            <p:ph type="title"/>
          </p:nvPr>
        </p:nvSpPr>
        <p:spPr>
          <a:xfrm>
            <a:off x="350850" y="352500"/>
            <a:ext cx="8576100" cy="45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CA">
                <a:solidFill>
                  <a:schemeClr val="dk2"/>
                </a:solidFill>
              </a:rPr>
              <a:t>Our model </a:t>
            </a:r>
            <a:r>
              <a:rPr lang="en-CA" sz="2900">
                <a:solidFill>
                  <a:schemeClr val="dk2"/>
                </a:solidFill>
              </a:rPr>
              <a:t>~ </a:t>
            </a:r>
            <a:r>
              <a:rPr lang="en-CA" sz="2900">
                <a:solidFill>
                  <a:schemeClr val="dk2"/>
                </a:solidFill>
              </a:rPr>
              <a:t>Experiment</a:t>
            </a:r>
            <a:endParaRPr sz="2900">
              <a:solidFill>
                <a:schemeClr val="dk2"/>
              </a:solidFill>
            </a:endParaRPr>
          </a:p>
        </p:txBody>
      </p:sp>
      <p:sp>
        <p:nvSpPr>
          <p:cNvPr id="249" name="Google Shape;249;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sp>
        <p:nvSpPr>
          <p:cNvPr id="250" name="Google Shape;250;p45"/>
          <p:cNvSpPr txBox="1"/>
          <p:nvPr>
            <p:ph idx="1" type="body"/>
          </p:nvPr>
        </p:nvSpPr>
        <p:spPr>
          <a:xfrm>
            <a:off x="442725" y="1281450"/>
            <a:ext cx="8114100" cy="25806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b="1" lang="en-CA" sz="2400">
                <a:latin typeface="Times New Roman"/>
                <a:ea typeface="Times New Roman"/>
                <a:cs typeface="Times New Roman"/>
                <a:sym typeface="Times New Roman"/>
              </a:rPr>
              <a:t>Experiment</a:t>
            </a:r>
            <a:endParaRPr sz="2400">
              <a:latin typeface="Times New Roman"/>
              <a:ea typeface="Times New Roman"/>
              <a:cs typeface="Times New Roman"/>
              <a:sym typeface="Times New Roman"/>
            </a:endParaRPr>
          </a:p>
          <a:p>
            <a:pPr indent="-330200" lvl="0" marL="457200" rtl="0" algn="l">
              <a:lnSpc>
                <a:spcPct val="150000"/>
              </a:lnSpc>
              <a:spcBef>
                <a:spcPts val="1000"/>
              </a:spcBef>
              <a:spcAft>
                <a:spcPts val="0"/>
              </a:spcAft>
              <a:buSzPts val="1600"/>
              <a:buFont typeface="Times New Roman"/>
              <a:buChar char="●"/>
            </a:pPr>
            <a:r>
              <a:rPr lang="en-CA" sz="1600">
                <a:latin typeface="Times New Roman"/>
                <a:ea typeface="Times New Roman"/>
                <a:cs typeface="Times New Roman"/>
                <a:sym typeface="Times New Roman"/>
              </a:rPr>
              <a:t>Different representations of motions(absolute/relative coordinates)</a:t>
            </a:r>
            <a:endParaRPr sz="1600">
              <a:latin typeface="Times New Roman"/>
              <a:ea typeface="Times New Roman"/>
              <a:cs typeface="Times New Roman"/>
              <a:sym typeface="Times New Roman"/>
            </a:endParaRPr>
          </a:p>
          <a:p>
            <a:pPr indent="-330200" lvl="0" marL="457200" rtl="0" algn="l">
              <a:lnSpc>
                <a:spcPct val="150000"/>
              </a:lnSpc>
              <a:spcBef>
                <a:spcPts val="0"/>
              </a:spcBef>
              <a:spcAft>
                <a:spcPts val="0"/>
              </a:spcAft>
              <a:buSzPts val="1600"/>
              <a:buFont typeface="Times New Roman"/>
              <a:buChar char="●"/>
            </a:pPr>
            <a:r>
              <a:rPr lang="en-CA" sz="1600">
                <a:latin typeface="Times New Roman"/>
                <a:ea typeface="Times New Roman"/>
                <a:cs typeface="Times New Roman"/>
                <a:sym typeface="Times New Roman"/>
              </a:rPr>
              <a:t>Parameters of VQ-VAE(codebook size/conv layers)</a:t>
            </a:r>
            <a:endParaRPr sz="1600">
              <a:latin typeface="Times New Roman"/>
              <a:ea typeface="Times New Roman"/>
              <a:cs typeface="Times New Roman"/>
              <a:sym typeface="Times New Roman"/>
            </a:endParaRPr>
          </a:p>
          <a:p>
            <a:pPr indent="-330200" lvl="0" marL="457200" rtl="0" algn="l">
              <a:lnSpc>
                <a:spcPct val="150000"/>
              </a:lnSpc>
              <a:spcBef>
                <a:spcPts val="0"/>
              </a:spcBef>
              <a:spcAft>
                <a:spcPts val="0"/>
              </a:spcAft>
              <a:buSzPts val="1600"/>
              <a:buFont typeface="Times New Roman"/>
              <a:buChar char="●"/>
            </a:pPr>
            <a:r>
              <a:rPr lang="en-CA" sz="1600">
                <a:latin typeface="Times New Roman"/>
                <a:ea typeface="Times New Roman"/>
                <a:cs typeface="Times New Roman"/>
                <a:sym typeface="Times New Roman"/>
              </a:rPr>
              <a:t>Parameters of Transformer(encoder &amp; decoder layers/head count)</a:t>
            </a:r>
            <a:endParaRPr sz="1600">
              <a:latin typeface="Times New Roman"/>
              <a:ea typeface="Times New Roman"/>
              <a:cs typeface="Times New Roman"/>
              <a:sym typeface="Times New Roman"/>
            </a:endParaRPr>
          </a:p>
          <a:p>
            <a:pPr indent="-330200" lvl="0" marL="457200" rtl="0" algn="l">
              <a:lnSpc>
                <a:spcPct val="150000"/>
              </a:lnSpc>
              <a:spcBef>
                <a:spcPts val="0"/>
              </a:spcBef>
              <a:spcAft>
                <a:spcPts val="0"/>
              </a:spcAft>
              <a:buSzPts val="1600"/>
              <a:buFont typeface="Times New Roman"/>
              <a:buChar char="●"/>
            </a:pPr>
            <a:r>
              <a:rPr lang="en-CA" sz="1600">
                <a:latin typeface="Times New Roman"/>
                <a:ea typeface="Times New Roman"/>
                <a:cs typeface="Times New Roman"/>
                <a:sym typeface="Times New Roman"/>
              </a:rPr>
              <a:t>Action label input</a:t>
            </a:r>
            <a:endParaRPr sz="1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46"/>
          <p:cNvPicPr preferRelativeResize="0"/>
          <p:nvPr>
            <p:ph idx="2" type="pic"/>
          </p:nvPr>
        </p:nvPicPr>
        <p:blipFill rotWithShape="1">
          <a:blip r:embed="rId3">
            <a:alphaModFix/>
          </a:blip>
          <a:srcRect b="0" l="27540" r="13183" t="0"/>
          <a:stretch/>
        </p:blipFill>
        <p:spPr>
          <a:xfrm>
            <a:off x="4562100" y="0"/>
            <a:ext cx="4581899" cy="5143500"/>
          </a:xfrm>
          <a:prstGeom prst="rect">
            <a:avLst/>
          </a:prstGeom>
        </p:spPr>
      </p:pic>
      <p:sp>
        <p:nvSpPr>
          <p:cNvPr id="256" name="Google Shape;256;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sp>
        <p:nvSpPr>
          <p:cNvPr id="257" name="Google Shape;257;p46"/>
          <p:cNvSpPr txBox="1"/>
          <p:nvPr>
            <p:ph idx="4294967295" type="title"/>
          </p:nvPr>
        </p:nvSpPr>
        <p:spPr>
          <a:xfrm>
            <a:off x="497825" y="2163750"/>
            <a:ext cx="3912600" cy="450300"/>
          </a:xfrm>
          <a:prstGeom prst="rect">
            <a:avLst/>
          </a:prstGeom>
        </p:spPr>
        <p:txBody>
          <a:bodyPr anchorCtr="0" anchor="t" bIns="0" lIns="0" spcFirstLastPara="1" rIns="0" wrap="square" tIns="0">
            <a:noAutofit/>
          </a:bodyPr>
          <a:lstStyle/>
          <a:p>
            <a:pPr indent="0" lvl="0" marL="457200" rtl="0" algn="l">
              <a:spcBef>
                <a:spcPts val="0"/>
              </a:spcBef>
              <a:spcAft>
                <a:spcPts val="0"/>
              </a:spcAft>
              <a:buNone/>
            </a:pPr>
            <a:r>
              <a:rPr lang="en-CA" sz="3500">
                <a:solidFill>
                  <a:schemeClr val="dk2"/>
                </a:solidFill>
              </a:rPr>
              <a:t>Evaluation</a:t>
            </a:r>
            <a:endParaRPr sz="3500">
              <a:solidFill>
                <a:schemeClr val="dk2"/>
              </a:solidFill>
            </a:endParaRPr>
          </a:p>
          <a:p>
            <a:pPr indent="0" lvl="0" marL="457200" rtl="0" algn="l">
              <a:spcBef>
                <a:spcPts val="0"/>
              </a:spcBef>
              <a:spcAft>
                <a:spcPts val="0"/>
              </a:spcAft>
              <a:buNone/>
            </a:pPr>
            <a:r>
              <a:t/>
            </a:r>
            <a:endParaRPr sz="2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7"/>
          <p:cNvSpPr txBox="1"/>
          <p:nvPr>
            <p:ph type="title"/>
          </p:nvPr>
        </p:nvSpPr>
        <p:spPr>
          <a:xfrm>
            <a:off x="342050" y="334925"/>
            <a:ext cx="8576100" cy="45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CA">
                <a:solidFill>
                  <a:schemeClr val="dk2"/>
                </a:solidFill>
              </a:rPr>
              <a:t>Evaluation ~ Dataset</a:t>
            </a:r>
            <a:endParaRPr>
              <a:solidFill>
                <a:schemeClr val="dk2"/>
              </a:solidFill>
            </a:endParaRPr>
          </a:p>
        </p:txBody>
      </p:sp>
      <p:sp>
        <p:nvSpPr>
          <p:cNvPr id="263" name="Google Shape;263;p47"/>
          <p:cNvSpPr txBox="1"/>
          <p:nvPr>
            <p:ph idx="1" type="body"/>
          </p:nvPr>
        </p:nvSpPr>
        <p:spPr>
          <a:xfrm>
            <a:off x="399350" y="1208788"/>
            <a:ext cx="8461500" cy="3108300"/>
          </a:xfrm>
          <a:prstGeom prst="rect">
            <a:avLst/>
          </a:prstGeom>
        </p:spPr>
        <p:txBody>
          <a:bodyPr anchorCtr="0" anchor="t" bIns="0" lIns="0" spcFirstLastPara="1" rIns="0" wrap="square" tIns="0">
            <a:noAutofit/>
          </a:bodyPr>
          <a:lstStyle/>
          <a:p>
            <a:pPr indent="0" lvl="0" marL="0" rtl="0" algn="l">
              <a:spcBef>
                <a:spcPts val="1000"/>
              </a:spcBef>
              <a:spcAft>
                <a:spcPts val="0"/>
              </a:spcAft>
              <a:buNone/>
            </a:pPr>
            <a:r>
              <a:rPr b="1" lang="en-CA" sz="1800">
                <a:latin typeface="Times New Roman"/>
                <a:ea typeface="Times New Roman"/>
                <a:cs typeface="Times New Roman"/>
                <a:sym typeface="Times New Roman"/>
              </a:rPr>
              <a:t>Humanact12</a:t>
            </a:r>
            <a:r>
              <a:rPr b="1" lang="en-CA" sz="1700">
                <a:latin typeface="Times New Roman"/>
                <a:ea typeface="Times New Roman"/>
                <a:cs typeface="Times New Roman"/>
                <a:sym typeface="Times New Roman"/>
              </a:rPr>
              <a:t> </a:t>
            </a:r>
            <a:r>
              <a:rPr lang="en-CA" sz="1600">
                <a:latin typeface="Times New Roman"/>
                <a:ea typeface="Times New Roman"/>
                <a:cs typeface="Times New Roman"/>
                <a:sym typeface="Times New Roman"/>
              </a:rPr>
              <a:t>a motion dataset that contains 12 different action categories with 34 sub categories and 1191 motion clips. It is widely used in action-to-motion experiments. In this dataset, these are 24 joints in each body pose. We are going to use 12 categories in our experiments</a:t>
            </a:r>
            <a:endParaRPr sz="1600">
              <a:latin typeface="Times New Roman"/>
              <a:ea typeface="Times New Roman"/>
              <a:cs typeface="Times New Roman"/>
              <a:sym typeface="Times New Roman"/>
            </a:endParaRPr>
          </a:p>
          <a:p>
            <a:pPr indent="0" lvl="0" marL="0" rtl="0" algn="l">
              <a:spcBef>
                <a:spcPts val="1000"/>
              </a:spcBef>
              <a:spcAft>
                <a:spcPts val="0"/>
              </a:spcAft>
              <a:buNone/>
            </a:pPr>
            <a:r>
              <a:t/>
            </a:r>
            <a:endParaRPr sz="1700">
              <a:latin typeface="Times New Roman"/>
              <a:ea typeface="Times New Roman"/>
              <a:cs typeface="Times New Roman"/>
              <a:sym typeface="Times New Roman"/>
            </a:endParaRPr>
          </a:p>
          <a:p>
            <a:pPr indent="0" lvl="0" marL="0" rtl="0" algn="l">
              <a:spcBef>
                <a:spcPts val="1000"/>
              </a:spcBef>
              <a:spcAft>
                <a:spcPts val="0"/>
              </a:spcAft>
              <a:buNone/>
            </a:pPr>
            <a:r>
              <a:rPr b="1" lang="en-CA" sz="1800">
                <a:latin typeface="Times New Roman"/>
                <a:ea typeface="Times New Roman"/>
                <a:cs typeface="Times New Roman"/>
                <a:sym typeface="Times New Roman"/>
              </a:rPr>
              <a:t>CMU MoCap</a:t>
            </a:r>
            <a:r>
              <a:rPr b="1" lang="en-CA" sz="1700">
                <a:latin typeface="Times New Roman"/>
                <a:ea typeface="Times New Roman"/>
                <a:cs typeface="Times New Roman"/>
                <a:sym typeface="Times New Roman"/>
              </a:rPr>
              <a:t> </a:t>
            </a:r>
            <a:r>
              <a:rPr lang="en-CA" sz="1600">
                <a:solidFill>
                  <a:schemeClr val="dk1"/>
                </a:solidFill>
                <a:latin typeface="Times New Roman"/>
                <a:ea typeface="Times New Roman"/>
                <a:cs typeface="Times New Roman"/>
                <a:sym typeface="Times New Roman"/>
              </a:rPr>
              <a:t>a motion dataset that contains 2605 motion sequences with 22 body joints. And 8 actions are used in our experiments</a:t>
            </a:r>
            <a:endParaRPr sz="1600">
              <a:solidFill>
                <a:schemeClr val="dk1"/>
              </a:solidFill>
              <a:latin typeface="Times New Roman"/>
              <a:ea typeface="Times New Roman"/>
              <a:cs typeface="Times New Roman"/>
              <a:sym typeface="Times New Roman"/>
            </a:endParaRPr>
          </a:p>
          <a:p>
            <a:pPr indent="0" lvl="0" marL="0" rtl="0" algn="l">
              <a:spcBef>
                <a:spcPts val="1000"/>
              </a:spcBef>
              <a:spcAft>
                <a:spcPts val="0"/>
              </a:spcAft>
              <a:buNone/>
            </a:pPr>
            <a:r>
              <a:t/>
            </a:r>
            <a:endParaRPr sz="1700">
              <a:solidFill>
                <a:schemeClr val="dk1"/>
              </a:solidFill>
              <a:latin typeface="Times New Roman"/>
              <a:ea typeface="Times New Roman"/>
              <a:cs typeface="Times New Roman"/>
              <a:sym typeface="Times New Roman"/>
            </a:endParaRPr>
          </a:p>
          <a:p>
            <a:pPr indent="0" lvl="0" marL="0" rtl="0" algn="l">
              <a:spcBef>
                <a:spcPts val="1000"/>
              </a:spcBef>
              <a:spcAft>
                <a:spcPts val="0"/>
              </a:spcAft>
              <a:buNone/>
            </a:pPr>
            <a:r>
              <a:rPr b="1" lang="en-CA" sz="1800">
                <a:latin typeface="Times New Roman"/>
                <a:ea typeface="Times New Roman"/>
                <a:cs typeface="Times New Roman"/>
                <a:sym typeface="Times New Roman"/>
              </a:rPr>
              <a:t>NTU-RGB-D</a:t>
            </a:r>
            <a:r>
              <a:rPr b="1" lang="en-CA" sz="1700">
                <a:latin typeface="Times New Roman"/>
                <a:ea typeface="Times New Roman"/>
                <a:cs typeface="Times New Roman"/>
                <a:sym typeface="Times New Roman"/>
              </a:rPr>
              <a:t> </a:t>
            </a:r>
            <a:r>
              <a:rPr lang="en-CA" sz="1600">
                <a:solidFill>
                  <a:schemeClr val="dk1"/>
                </a:solidFill>
                <a:latin typeface="Times New Roman"/>
                <a:ea typeface="Times New Roman"/>
                <a:cs typeface="Times New Roman"/>
                <a:sym typeface="Times New Roman"/>
              </a:rPr>
              <a:t>a motion  dataset that contains 120 action categories and each pose has 18 body joints. A subset of 13 distinct actions are chosen in our experiments</a:t>
            </a:r>
            <a:endParaRPr sz="1600">
              <a:solidFill>
                <a:schemeClr val="dk1"/>
              </a:solidFill>
              <a:latin typeface="Times New Roman"/>
              <a:ea typeface="Times New Roman"/>
              <a:cs typeface="Times New Roman"/>
              <a:sym typeface="Times New Roman"/>
            </a:endParaRPr>
          </a:p>
          <a:p>
            <a:pPr indent="0" lvl="0" marL="0" rtl="0" algn="l">
              <a:spcBef>
                <a:spcPts val="1000"/>
              </a:spcBef>
              <a:spcAft>
                <a:spcPts val="0"/>
              </a:spcAft>
              <a:buNone/>
            </a:pPr>
            <a:r>
              <a:t/>
            </a:r>
            <a:endParaRPr sz="1700">
              <a:solidFill>
                <a:schemeClr val="dk1"/>
              </a:solidFill>
              <a:latin typeface="Times New Roman"/>
              <a:ea typeface="Times New Roman"/>
              <a:cs typeface="Times New Roman"/>
              <a:sym typeface="Times New Roman"/>
            </a:endParaRPr>
          </a:p>
          <a:p>
            <a:pPr indent="0" lvl="0" marL="0" rtl="0" algn="ctr">
              <a:spcBef>
                <a:spcPts val="0"/>
              </a:spcBef>
              <a:spcAft>
                <a:spcPts val="0"/>
              </a:spcAft>
              <a:buClr>
                <a:schemeClr val="dk1"/>
              </a:buClr>
              <a:buSzPts val="1100"/>
              <a:buFont typeface="Arial"/>
              <a:buNone/>
            </a:pPr>
            <a:r>
              <a:t/>
            </a:r>
            <a:endParaRPr sz="1300">
              <a:latin typeface="Times New Roman"/>
              <a:ea typeface="Times New Roman"/>
              <a:cs typeface="Times New Roman"/>
              <a:sym typeface="Times New Roman"/>
            </a:endParaRPr>
          </a:p>
          <a:p>
            <a:pPr indent="0" lvl="0" marL="0" rtl="0" algn="l">
              <a:spcBef>
                <a:spcPts val="1000"/>
              </a:spcBef>
              <a:spcAft>
                <a:spcPts val="0"/>
              </a:spcAft>
              <a:buNone/>
            </a:pPr>
            <a:r>
              <a:t/>
            </a:r>
            <a:endParaRPr sz="1500">
              <a:latin typeface="Times New Roman"/>
              <a:ea typeface="Times New Roman"/>
              <a:cs typeface="Times New Roman"/>
              <a:sym typeface="Times New Roman"/>
            </a:endParaRPr>
          </a:p>
        </p:txBody>
      </p:sp>
      <p:sp>
        <p:nvSpPr>
          <p:cNvPr id="264" name="Google Shape;264;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sp>
        <p:nvSpPr>
          <p:cNvPr id="265" name="Google Shape;265;p47"/>
          <p:cNvSpPr txBox="1"/>
          <p:nvPr/>
        </p:nvSpPr>
        <p:spPr>
          <a:xfrm>
            <a:off x="3072000" y="4700925"/>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sz="1200" u="sng">
                <a:solidFill>
                  <a:schemeClr val="hlink"/>
                </a:solidFill>
                <a:latin typeface="Times New Roman"/>
                <a:ea typeface="Times New Roman"/>
                <a:cs typeface="Times New Roman"/>
                <a:sym typeface="Times New Roman"/>
                <a:hlinkClick r:id="rId3"/>
              </a:rPr>
              <a:t>https://arxiv.org/pdf/2007.15240.pdf</a:t>
            </a:r>
            <a:endParaRPr sz="13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8"/>
          <p:cNvSpPr txBox="1"/>
          <p:nvPr>
            <p:ph type="title"/>
          </p:nvPr>
        </p:nvSpPr>
        <p:spPr>
          <a:xfrm>
            <a:off x="350850" y="352500"/>
            <a:ext cx="8576100" cy="45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CA">
                <a:solidFill>
                  <a:schemeClr val="dk2"/>
                </a:solidFill>
              </a:rPr>
              <a:t>Evaluation~Metrics</a:t>
            </a:r>
            <a:endParaRPr>
              <a:solidFill>
                <a:schemeClr val="dk2"/>
              </a:solidFill>
            </a:endParaRPr>
          </a:p>
        </p:txBody>
      </p:sp>
      <p:sp>
        <p:nvSpPr>
          <p:cNvPr id="271" name="Google Shape;271;p48"/>
          <p:cNvSpPr txBox="1"/>
          <p:nvPr>
            <p:ph idx="1" type="body"/>
          </p:nvPr>
        </p:nvSpPr>
        <p:spPr>
          <a:xfrm>
            <a:off x="350850" y="1478375"/>
            <a:ext cx="8576100" cy="2602500"/>
          </a:xfrm>
          <a:prstGeom prst="rect">
            <a:avLst/>
          </a:prstGeom>
        </p:spPr>
        <p:txBody>
          <a:bodyPr anchorCtr="0" anchor="t" bIns="0" lIns="0" spcFirstLastPara="1" rIns="0" wrap="square" tIns="0">
            <a:noAutofit/>
          </a:bodyPr>
          <a:lstStyle/>
          <a:p>
            <a:pPr indent="0" lvl="0" marL="0" marR="0" rtl="0" algn="l">
              <a:lnSpc>
                <a:spcPct val="150000"/>
              </a:lnSpc>
              <a:spcBef>
                <a:spcPts val="1000"/>
              </a:spcBef>
              <a:spcAft>
                <a:spcPts val="0"/>
              </a:spcAft>
              <a:buNone/>
            </a:pPr>
            <a:r>
              <a:rPr b="1" lang="en-CA" sz="1700">
                <a:solidFill>
                  <a:schemeClr val="dk1"/>
                </a:solidFill>
                <a:latin typeface="Times New Roman"/>
                <a:ea typeface="Times New Roman"/>
                <a:cs typeface="Times New Roman"/>
                <a:sym typeface="Times New Roman"/>
              </a:rPr>
              <a:t>Frechet Inception Distance (FID):</a:t>
            </a:r>
            <a:r>
              <a:rPr lang="en-CA" sz="1700">
                <a:solidFill>
                  <a:schemeClr val="dk1"/>
                </a:solidFill>
                <a:latin typeface="Times New Roman"/>
                <a:ea typeface="Times New Roman"/>
                <a:cs typeface="Times New Roman"/>
                <a:sym typeface="Times New Roman"/>
              </a:rPr>
              <a:t> Distance between features of real images and features of generated images</a:t>
            </a:r>
            <a:endParaRPr sz="1700">
              <a:solidFill>
                <a:schemeClr val="dk1"/>
              </a:solidFill>
              <a:latin typeface="Times New Roman"/>
              <a:ea typeface="Times New Roman"/>
              <a:cs typeface="Times New Roman"/>
              <a:sym typeface="Times New Roman"/>
            </a:endParaRPr>
          </a:p>
          <a:p>
            <a:pPr indent="0" lvl="0" marL="0" marR="0" rtl="0" algn="l">
              <a:lnSpc>
                <a:spcPct val="150000"/>
              </a:lnSpc>
              <a:spcBef>
                <a:spcPts val="1000"/>
              </a:spcBef>
              <a:spcAft>
                <a:spcPts val="0"/>
              </a:spcAft>
              <a:buNone/>
            </a:pPr>
            <a:r>
              <a:rPr b="1" lang="en-CA" sz="1700">
                <a:solidFill>
                  <a:schemeClr val="dk1"/>
                </a:solidFill>
                <a:latin typeface="Times New Roman"/>
                <a:ea typeface="Times New Roman"/>
                <a:cs typeface="Times New Roman"/>
                <a:sym typeface="Times New Roman"/>
              </a:rPr>
              <a:t>Recognition Accuracy: </a:t>
            </a:r>
            <a:r>
              <a:rPr lang="en-CA" sz="1700">
                <a:solidFill>
                  <a:schemeClr val="dk1"/>
                </a:solidFill>
                <a:latin typeface="Times New Roman"/>
                <a:ea typeface="Times New Roman"/>
                <a:cs typeface="Times New Roman"/>
                <a:sym typeface="Times New Roman"/>
              </a:rPr>
              <a:t>Use a pre-trained classifier to predict the label of generated motions and calculate the accuracy</a:t>
            </a:r>
            <a:endParaRPr sz="1700">
              <a:solidFill>
                <a:schemeClr val="dk1"/>
              </a:solidFill>
              <a:latin typeface="Times New Roman"/>
              <a:ea typeface="Times New Roman"/>
              <a:cs typeface="Times New Roman"/>
              <a:sym typeface="Times New Roman"/>
            </a:endParaRPr>
          </a:p>
          <a:p>
            <a:pPr indent="0" lvl="0" marL="0" marR="0" rtl="0" algn="l">
              <a:lnSpc>
                <a:spcPct val="150000"/>
              </a:lnSpc>
              <a:spcBef>
                <a:spcPts val="1000"/>
              </a:spcBef>
              <a:spcAft>
                <a:spcPts val="0"/>
              </a:spcAft>
              <a:buNone/>
            </a:pPr>
            <a:r>
              <a:rPr b="1" lang="en-CA" sz="1700">
                <a:solidFill>
                  <a:schemeClr val="dk1"/>
                </a:solidFill>
                <a:latin typeface="Times New Roman"/>
                <a:ea typeface="Times New Roman"/>
                <a:cs typeface="Times New Roman"/>
                <a:sym typeface="Times New Roman"/>
              </a:rPr>
              <a:t>Diversity: </a:t>
            </a:r>
            <a:r>
              <a:rPr lang="en-CA" sz="1700">
                <a:solidFill>
                  <a:schemeClr val="dk1"/>
                </a:solidFill>
                <a:latin typeface="Times New Roman"/>
                <a:ea typeface="Times New Roman"/>
                <a:cs typeface="Times New Roman"/>
                <a:sym typeface="Times New Roman"/>
              </a:rPr>
              <a:t>Distance between some pairs of sampled motion features from various action type</a:t>
            </a:r>
            <a:endParaRPr sz="1700">
              <a:solidFill>
                <a:schemeClr val="dk1"/>
              </a:solidFill>
              <a:latin typeface="Times New Roman"/>
              <a:ea typeface="Times New Roman"/>
              <a:cs typeface="Times New Roman"/>
              <a:sym typeface="Times New Roman"/>
            </a:endParaRPr>
          </a:p>
          <a:p>
            <a:pPr indent="0" lvl="0" marL="0" marR="0" rtl="0" algn="l">
              <a:lnSpc>
                <a:spcPct val="150000"/>
              </a:lnSpc>
              <a:spcBef>
                <a:spcPts val="1000"/>
              </a:spcBef>
              <a:spcAft>
                <a:spcPts val="0"/>
              </a:spcAft>
              <a:buNone/>
            </a:pPr>
            <a:r>
              <a:rPr b="1" lang="en-CA" sz="1700">
                <a:solidFill>
                  <a:schemeClr val="dk1"/>
                </a:solidFill>
                <a:latin typeface="Times New Roman"/>
                <a:ea typeface="Times New Roman"/>
                <a:cs typeface="Times New Roman"/>
                <a:sym typeface="Times New Roman"/>
              </a:rPr>
              <a:t>Multimodality: </a:t>
            </a:r>
            <a:r>
              <a:rPr lang="en-CA" sz="1700">
                <a:solidFill>
                  <a:schemeClr val="dk1"/>
                </a:solidFill>
                <a:latin typeface="Times New Roman"/>
                <a:ea typeface="Times New Roman"/>
                <a:cs typeface="Times New Roman"/>
                <a:sym typeface="Times New Roman"/>
              </a:rPr>
              <a:t>Distance between some pairs of sampled motion features from same action type</a:t>
            </a:r>
            <a:endParaRPr sz="1700">
              <a:solidFill>
                <a:schemeClr val="dk1"/>
              </a:solidFill>
              <a:latin typeface="Times New Roman"/>
              <a:ea typeface="Times New Roman"/>
              <a:cs typeface="Times New Roman"/>
              <a:sym typeface="Times New Roman"/>
            </a:endParaRPr>
          </a:p>
        </p:txBody>
      </p:sp>
      <p:sp>
        <p:nvSpPr>
          <p:cNvPr id="272" name="Google Shape;272;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6" name="Shape 276"/>
        <p:cNvGrpSpPr/>
        <p:nvPr/>
      </p:nvGrpSpPr>
      <p:grpSpPr>
        <a:xfrm>
          <a:off x="0" y="0"/>
          <a:ext cx="0" cy="0"/>
          <a:chOff x="0" y="0"/>
          <a:chExt cx="0" cy="0"/>
        </a:xfrm>
      </p:grpSpPr>
      <p:sp>
        <p:nvSpPr>
          <p:cNvPr id="277" name="Google Shape;277;p49"/>
          <p:cNvSpPr txBox="1"/>
          <p:nvPr>
            <p:ph type="title"/>
          </p:nvPr>
        </p:nvSpPr>
        <p:spPr>
          <a:xfrm>
            <a:off x="178550" y="303250"/>
            <a:ext cx="8576100" cy="45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CA">
                <a:solidFill>
                  <a:schemeClr val="dk2"/>
                </a:solidFill>
              </a:rPr>
              <a:t>Evaluation ~ Humanact12</a:t>
            </a:r>
            <a:r>
              <a:rPr lang="en-CA">
                <a:solidFill>
                  <a:schemeClr val="dk2"/>
                </a:solidFill>
              </a:rPr>
              <a:t> Result </a:t>
            </a:r>
            <a:endParaRPr>
              <a:solidFill>
                <a:schemeClr val="dk2"/>
              </a:solidFill>
            </a:endParaRPr>
          </a:p>
        </p:txBody>
      </p:sp>
      <p:sp>
        <p:nvSpPr>
          <p:cNvPr id="278" name="Google Shape;278;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sp>
        <p:nvSpPr>
          <p:cNvPr id="279" name="Google Shape;279;p49"/>
          <p:cNvSpPr txBox="1"/>
          <p:nvPr/>
        </p:nvSpPr>
        <p:spPr>
          <a:xfrm>
            <a:off x="829250" y="1157675"/>
            <a:ext cx="281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Light"/>
              <a:ea typeface="Roboto Light"/>
              <a:cs typeface="Roboto Light"/>
              <a:sym typeface="Roboto Light"/>
            </a:endParaRPr>
          </a:p>
        </p:txBody>
      </p:sp>
      <p:pic>
        <p:nvPicPr>
          <p:cNvPr id="280" name="Google Shape;280;p49"/>
          <p:cNvPicPr preferRelativeResize="0"/>
          <p:nvPr/>
        </p:nvPicPr>
        <p:blipFill rotWithShape="1">
          <a:blip r:embed="rId3">
            <a:alphaModFix/>
          </a:blip>
          <a:srcRect b="13581" l="26398" r="27817" t="13986"/>
          <a:stretch/>
        </p:blipFill>
        <p:spPr>
          <a:xfrm>
            <a:off x="1163176" y="1090788"/>
            <a:ext cx="1004675" cy="1195574"/>
          </a:xfrm>
          <a:prstGeom prst="rect">
            <a:avLst/>
          </a:prstGeom>
          <a:noFill/>
          <a:ln>
            <a:noFill/>
          </a:ln>
        </p:spPr>
      </p:pic>
      <p:cxnSp>
        <p:nvCxnSpPr>
          <p:cNvPr id="281" name="Google Shape;281;p49"/>
          <p:cNvCxnSpPr/>
          <p:nvPr/>
        </p:nvCxnSpPr>
        <p:spPr>
          <a:xfrm>
            <a:off x="3574" y="2333549"/>
            <a:ext cx="9119400" cy="0"/>
          </a:xfrm>
          <a:prstGeom prst="straightConnector1">
            <a:avLst/>
          </a:prstGeom>
          <a:noFill/>
          <a:ln cap="flat" cmpd="sng" w="28575">
            <a:solidFill>
              <a:schemeClr val="lt2"/>
            </a:solidFill>
            <a:prstDash val="solid"/>
            <a:round/>
            <a:headEnd len="med" w="med" type="none"/>
            <a:tailEnd len="med" w="med" type="none"/>
          </a:ln>
        </p:spPr>
      </p:cxnSp>
      <p:cxnSp>
        <p:nvCxnSpPr>
          <p:cNvPr id="282" name="Google Shape;282;p49"/>
          <p:cNvCxnSpPr/>
          <p:nvPr/>
        </p:nvCxnSpPr>
        <p:spPr>
          <a:xfrm>
            <a:off x="3574" y="3692024"/>
            <a:ext cx="9119400" cy="0"/>
          </a:xfrm>
          <a:prstGeom prst="straightConnector1">
            <a:avLst/>
          </a:prstGeom>
          <a:noFill/>
          <a:ln cap="flat" cmpd="sng" w="28575">
            <a:solidFill>
              <a:schemeClr val="lt2"/>
            </a:solidFill>
            <a:prstDash val="solid"/>
            <a:round/>
            <a:headEnd len="med" w="med" type="none"/>
            <a:tailEnd len="med" w="med" type="none"/>
          </a:ln>
        </p:spPr>
      </p:cxnSp>
      <p:pic>
        <p:nvPicPr>
          <p:cNvPr id="283" name="Google Shape;283;p49"/>
          <p:cNvPicPr preferRelativeResize="0"/>
          <p:nvPr/>
        </p:nvPicPr>
        <p:blipFill rotWithShape="1">
          <a:blip r:embed="rId4">
            <a:alphaModFix/>
          </a:blip>
          <a:srcRect b="16252" l="26501" r="25557" t="15660"/>
          <a:stretch/>
        </p:blipFill>
        <p:spPr>
          <a:xfrm>
            <a:off x="7908350" y="1080950"/>
            <a:ext cx="993600" cy="1063520"/>
          </a:xfrm>
          <a:prstGeom prst="rect">
            <a:avLst/>
          </a:prstGeom>
          <a:noFill/>
          <a:ln>
            <a:noFill/>
          </a:ln>
        </p:spPr>
      </p:pic>
      <p:pic>
        <p:nvPicPr>
          <p:cNvPr id="284" name="Google Shape;284;p49"/>
          <p:cNvPicPr preferRelativeResize="0"/>
          <p:nvPr/>
        </p:nvPicPr>
        <p:blipFill rotWithShape="1">
          <a:blip r:embed="rId5">
            <a:alphaModFix/>
          </a:blip>
          <a:srcRect b="15815" l="27346" r="25819" t="14879"/>
          <a:stretch/>
        </p:blipFill>
        <p:spPr>
          <a:xfrm>
            <a:off x="2282800" y="1130563"/>
            <a:ext cx="1004400" cy="1116000"/>
          </a:xfrm>
          <a:prstGeom prst="rect">
            <a:avLst/>
          </a:prstGeom>
          <a:noFill/>
          <a:ln>
            <a:noFill/>
          </a:ln>
        </p:spPr>
      </p:pic>
      <p:sp>
        <p:nvSpPr>
          <p:cNvPr id="285" name="Google Shape;285;p49"/>
          <p:cNvSpPr txBox="1"/>
          <p:nvPr/>
        </p:nvSpPr>
        <p:spPr>
          <a:xfrm>
            <a:off x="178550" y="1465375"/>
            <a:ext cx="726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700">
                <a:latin typeface="Times New Roman"/>
                <a:ea typeface="Times New Roman"/>
                <a:cs typeface="Times New Roman"/>
                <a:sym typeface="Times New Roman"/>
              </a:rPr>
              <a:t>jump</a:t>
            </a:r>
            <a:endParaRPr b="1" sz="1700">
              <a:latin typeface="Times New Roman"/>
              <a:ea typeface="Times New Roman"/>
              <a:cs typeface="Times New Roman"/>
              <a:sym typeface="Times New Roman"/>
            </a:endParaRPr>
          </a:p>
        </p:txBody>
      </p:sp>
      <p:pic>
        <p:nvPicPr>
          <p:cNvPr id="286" name="Google Shape;286;p49"/>
          <p:cNvPicPr preferRelativeResize="0"/>
          <p:nvPr/>
        </p:nvPicPr>
        <p:blipFill rotWithShape="1">
          <a:blip r:embed="rId6">
            <a:alphaModFix/>
          </a:blip>
          <a:srcRect b="18360" l="27001" r="26419" t="12482"/>
          <a:stretch/>
        </p:blipFill>
        <p:spPr>
          <a:xfrm>
            <a:off x="3402138" y="1058850"/>
            <a:ext cx="993600" cy="1107680"/>
          </a:xfrm>
          <a:prstGeom prst="rect">
            <a:avLst/>
          </a:prstGeom>
          <a:noFill/>
          <a:ln>
            <a:noFill/>
          </a:ln>
        </p:spPr>
      </p:pic>
      <p:pic>
        <p:nvPicPr>
          <p:cNvPr id="287" name="Google Shape;287;p49"/>
          <p:cNvPicPr preferRelativeResize="0"/>
          <p:nvPr/>
        </p:nvPicPr>
        <p:blipFill rotWithShape="1">
          <a:blip r:embed="rId7">
            <a:alphaModFix/>
          </a:blip>
          <a:srcRect b="17990" l="26527" r="25932" t="12439"/>
          <a:stretch/>
        </p:blipFill>
        <p:spPr>
          <a:xfrm>
            <a:off x="4510700" y="1068063"/>
            <a:ext cx="993600" cy="1089280"/>
          </a:xfrm>
          <a:prstGeom prst="rect">
            <a:avLst/>
          </a:prstGeom>
          <a:noFill/>
          <a:ln>
            <a:noFill/>
          </a:ln>
        </p:spPr>
      </p:pic>
      <p:pic>
        <p:nvPicPr>
          <p:cNvPr id="288" name="Google Shape;288;p49"/>
          <p:cNvPicPr preferRelativeResize="0"/>
          <p:nvPr/>
        </p:nvPicPr>
        <p:blipFill rotWithShape="1">
          <a:blip r:embed="rId8">
            <a:alphaModFix/>
          </a:blip>
          <a:srcRect b="15884" l="27498" r="25726" t="13737"/>
          <a:stretch/>
        </p:blipFill>
        <p:spPr>
          <a:xfrm>
            <a:off x="5619250" y="1051498"/>
            <a:ext cx="993600" cy="1122400"/>
          </a:xfrm>
          <a:prstGeom prst="rect">
            <a:avLst/>
          </a:prstGeom>
          <a:noFill/>
          <a:ln>
            <a:noFill/>
          </a:ln>
        </p:spPr>
      </p:pic>
      <p:pic>
        <p:nvPicPr>
          <p:cNvPr id="289" name="Google Shape;289;p49"/>
          <p:cNvPicPr preferRelativeResize="0"/>
          <p:nvPr/>
        </p:nvPicPr>
        <p:blipFill rotWithShape="1">
          <a:blip r:embed="rId9">
            <a:alphaModFix/>
          </a:blip>
          <a:srcRect b="15623" l="25964" r="25728" t="13100"/>
          <a:stretch/>
        </p:blipFill>
        <p:spPr>
          <a:xfrm>
            <a:off x="6727800" y="1024786"/>
            <a:ext cx="1065600" cy="1175834"/>
          </a:xfrm>
          <a:prstGeom prst="rect">
            <a:avLst/>
          </a:prstGeom>
          <a:noFill/>
          <a:ln>
            <a:noFill/>
          </a:ln>
        </p:spPr>
      </p:pic>
      <p:cxnSp>
        <p:nvCxnSpPr>
          <p:cNvPr id="290" name="Google Shape;290;p49"/>
          <p:cNvCxnSpPr/>
          <p:nvPr/>
        </p:nvCxnSpPr>
        <p:spPr>
          <a:xfrm>
            <a:off x="2282800" y="934500"/>
            <a:ext cx="0" cy="4209000"/>
          </a:xfrm>
          <a:prstGeom prst="straightConnector1">
            <a:avLst/>
          </a:prstGeom>
          <a:noFill/>
          <a:ln cap="flat" cmpd="sng" w="28575">
            <a:solidFill>
              <a:schemeClr val="lt2"/>
            </a:solidFill>
            <a:prstDash val="solid"/>
            <a:round/>
            <a:headEnd len="med" w="med" type="none"/>
            <a:tailEnd len="med" w="med" type="none"/>
          </a:ln>
        </p:spPr>
      </p:cxnSp>
      <p:sp>
        <p:nvSpPr>
          <p:cNvPr id="291" name="Google Shape;291;p49"/>
          <p:cNvSpPr txBox="1"/>
          <p:nvPr/>
        </p:nvSpPr>
        <p:spPr>
          <a:xfrm>
            <a:off x="1158375" y="852938"/>
            <a:ext cx="1506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000">
                <a:latin typeface="Times New Roman"/>
                <a:ea typeface="Times New Roman"/>
                <a:cs typeface="Times New Roman"/>
                <a:sym typeface="Times New Roman"/>
              </a:rPr>
              <a:t>Ground truth</a:t>
            </a:r>
            <a:endParaRPr b="1" sz="1000">
              <a:latin typeface="Times New Roman"/>
              <a:ea typeface="Times New Roman"/>
              <a:cs typeface="Times New Roman"/>
              <a:sym typeface="Times New Roman"/>
            </a:endParaRPr>
          </a:p>
        </p:txBody>
      </p:sp>
      <p:sp>
        <p:nvSpPr>
          <p:cNvPr id="292" name="Google Shape;292;p49"/>
          <p:cNvSpPr txBox="1"/>
          <p:nvPr/>
        </p:nvSpPr>
        <p:spPr>
          <a:xfrm>
            <a:off x="44750" y="2789588"/>
            <a:ext cx="993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CA" sz="1700">
                <a:latin typeface="Times New Roman"/>
                <a:ea typeface="Times New Roman"/>
                <a:cs typeface="Times New Roman"/>
                <a:sym typeface="Times New Roman"/>
              </a:rPr>
              <a:t>walking</a:t>
            </a:r>
            <a:endParaRPr b="1" sz="1700">
              <a:latin typeface="Times New Roman"/>
              <a:ea typeface="Times New Roman"/>
              <a:cs typeface="Times New Roman"/>
              <a:sym typeface="Times New Roman"/>
            </a:endParaRPr>
          </a:p>
        </p:txBody>
      </p:sp>
      <p:pic>
        <p:nvPicPr>
          <p:cNvPr id="293" name="Google Shape;293;p49"/>
          <p:cNvPicPr preferRelativeResize="0"/>
          <p:nvPr/>
        </p:nvPicPr>
        <p:blipFill rotWithShape="1">
          <a:blip r:embed="rId10">
            <a:alphaModFix/>
          </a:blip>
          <a:srcRect b="16414" l="27174" r="28108" t="11466"/>
          <a:stretch/>
        </p:blipFill>
        <p:spPr>
          <a:xfrm>
            <a:off x="1158387" y="2404563"/>
            <a:ext cx="1004400" cy="1216440"/>
          </a:xfrm>
          <a:prstGeom prst="rect">
            <a:avLst/>
          </a:prstGeom>
          <a:noFill/>
          <a:ln>
            <a:noFill/>
          </a:ln>
        </p:spPr>
      </p:pic>
      <p:pic>
        <p:nvPicPr>
          <p:cNvPr id="294" name="Google Shape;294;p49"/>
          <p:cNvPicPr preferRelativeResize="0"/>
          <p:nvPr/>
        </p:nvPicPr>
        <p:blipFill rotWithShape="1">
          <a:blip r:embed="rId11">
            <a:alphaModFix/>
          </a:blip>
          <a:srcRect b="18133" l="29325" r="25572" t="14202"/>
          <a:stretch/>
        </p:blipFill>
        <p:spPr>
          <a:xfrm>
            <a:off x="2315525" y="2486425"/>
            <a:ext cx="993600" cy="1052750"/>
          </a:xfrm>
          <a:prstGeom prst="rect">
            <a:avLst/>
          </a:prstGeom>
          <a:noFill/>
          <a:ln>
            <a:noFill/>
          </a:ln>
        </p:spPr>
      </p:pic>
      <p:pic>
        <p:nvPicPr>
          <p:cNvPr id="295" name="Google Shape;295;p49"/>
          <p:cNvPicPr preferRelativeResize="0"/>
          <p:nvPr/>
        </p:nvPicPr>
        <p:blipFill rotWithShape="1">
          <a:blip r:embed="rId12">
            <a:alphaModFix/>
          </a:blip>
          <a:srcRect b="19411" l="28174" r="27630" t="15318"/>
          <a:stretch/>
        </p:blipFill>
        <p:spPr>
          <a:xfrm>
            <a:off x="3407200" y="2454800"/>
            <a:ext cx="1004400" cy="1116000"/>
          </a:xfrm>
          <a:prstGeom prst="rect">
            <a:avLst/>
          </a:prstGeom>
          <a:noFill/>
          <a:ln>
            <a:noFill/>
          </a:ln>
        </p:spPr>
      </p:pic>
      <p:pic>
        <p:nvPicPr>
          <p:cNvPr id="296" name="Google Shape;296;p49"/>
          <p:cNvPicPr preferRelativeResize="0"/>
          <p:nvPr/>
        </p:nvPicPr>
        <p:blipFill rotWithShape="1">
          <a:blip r:embed="rId13">
            <a:alphaModFix/>
          </a:blip>
          <a:srcRect b="17697" l="29945" r="26781" t="14418"/>
          <a:stretch/>
        </p:blipFill>
        <p:spPr>
          <a:xfrm>
            <a:off x="4586300" y="2423163"/>
            <a:ext cx="1004400" cy="1179240"/>
          </a:xfrm>
          <a:prstGeom prst="rect">
            <a:avLst/>
          </a:prstGeom>
          <a:noFill/>
          <a:ln>
            <a:noFill/>
          </a:ln>
        </p:spPr>
      </p:pic>
      <p:pic>
        <p:nvPicPr>
          <p:cNvPr id="297" name="Google Shape;297;p49"/>
          <p:cNvPicPr preferRelativeResize="0"/>
          <p:nvPr/>
        </p:nvPicPr>
        <p:blipFill rotWithShape="1">
          <a:blip r:embed="rId14">
            <a:alphaModFix/>
          </a:blip>
          <a:srcRect b="18253" l="28631" r="27332" t="14487"/>
          <a:stretch/>
        </p:blipFill>
        <p:spPr>
          <a:xfrm>
            <a:off x="5656017" y="2438050"/>
            <a:ext cx="1004400" cy="1149480"/>
          </a:xfrm>
          <a:prstGeom prst="rect">
            <a:avLst/>
          </a:prstGeom>
          <a:noFill/>
          <a:ln>
            <a:noFill/>
          </a:ln>
        </p:spPr>
      </p:pic>
      <p:pic>
        <p:nvPicPr>
          <p:cNvPr id="298" name="Google Shape;298;p49"/>
          <p:cNvPicPr preferRelativeResize="0"/>
          <p:nvPr/>
        </p:nvPicPr>
        <p:blipFill rotWithShape="1">
          <a:blip r:embed="rId15">
            <a:alphaModFix/>
          </a:blip>
          <a:srcRect b="15442" l="28952" r="22354" t="15649"/>
          <a:stretch/>
        </p:blipFill>
        <p:spPr>
          <a:xfrm>
            <a:off x="6867880" y="2481475"/>
            <a:ext cx="1004400" cy="1062626"/>
          </a:xfrm>
          <a:prstGeom prst="rect">
            <a:avLst/>
          </a:prstGeom>
          <a:noFill/>
          <a:ln>
            <a:noFill/>
          </a:ln>
        </p:spPr>
      </p:pic>
      <p:pic>
        <p:nvPicPr>
          <p:cNvPr id="299" name="Google Shape;299;p49"/>
          <p:cNvPicPr preferRelativeResize="0"/>
          <p:nvPr/>
        </p:nvPicPr>
        <p:blipFill rotWithShape="1">
          <a:blip r:embed="rId16">
            <a:alphaModFix/>
          </a:blip>
          <a:srcRect b="17427" l="27996" r="25773" t="14471"/>
          <a:stretch/>
        </p:blipFill>
        <p:spPr>
          <a:xfrm>
            <a:off x="7904850" y="2458513"/>
            <a:ext cx="1004400" cy="1108560"/>
          </a:xfrm>
          <a:prstGeom prst="rect">
            <a:avLst/>
          </a:prstGeom>
          <a:noFill/>
          <a:ln>
            <a:noFill/>
          </a:ln>
        </p:spPr>
      </p:pic>
      <p:sp>
        <p:nvSpPr>
          <p:cNvPr id="300" name="Google Shape;300;p49"/>
          <p:cNvSpPr txBox="1"/>
          <p:nvPr/>
        </p:nvSpPr>
        <p:spPr>
          <a:xfrm>
            <a:off x="44750" y="4122113"/>
            <a:ext cx="993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CA" sz="1700">
                <a:latin typeface="Times New Roman"/>
                <a:ea typeface="Times New Roman"/>
                <a:cs typeface="Times New Roman"/>
                <a:sym typeface="Times New Roman"/>
              </a:rPr>
              <a:t>sit</a:t>
            </a:r>
            <a:endParaRPr b="1" sz="1700">
              <a:latin typeface="Times New Roman"/>
              <a:ea typeface="Times New Roman"/>
              <a:cs typeface="Times New Roman"/>
              <a:sym typeface="Times New Roman"/>
            </a:endParaRPr>
          </a:p>
        </p:txBody>
      </p:sp>
      <p:pic>
        <p:nvPicPr>
          <p:cNvPr id="301" name="Google Shape;301;p49"/>
          <p:cNvPicPr preferRelativeResize="0"/>
          <p:nvPr/>
        </p:nvPicPr>
        <p:blipFill rotWithShape="1">
          <a:blip r:embed="rId17">
            <a:alphaModFix/>
          </a:blip>
          <a:srcRect b="18434" l="27221" r="27371" t="14604"/>
          <a:stretch/>
        </p:blipFill>
        <p:spPr>
          <a:xfrm>
            <a:off x="1158375" y="3848425"/>
            <a:ext cx="1004400" cy="1108560"/>
          </a:xfrm>
          <a:prstGeom prst="rect">
            <a:avLst/>
          </a:prstGeom>
          <a:noFill/>
          <a:ln>
            <a:noFill/>
          </a:ln>
        </p:spPr>
      </p:pic>
      <p:pic>
        <p:nvPicPr>
          <p:cNvPr id="302" name="Google Shape;302;p49"/>
          <p:cNvPicPr preferRelativeResize="0"/>
          <p:nvPr/>
        </p:nvPicPr>
        <p:blipFill rotWithShape="1">
          <a:blip r:embed="rId18">
            <a:alphaModFix/>
          </a:blip>
          <a:srcRect b="18631" l="29780" r="26983" t="14733"/>
          <a:stretch/>
        </p:blipFill>
        <p:spPr>
          <a:xfrm>
            <a:off x="2310125" y="3844875"/>
            <a:ext cx="1004400" cy="1160640"/>
          </a:xfrm>
          <a:prstGeom prst="rect">
            <a:avLst/>
          </a:prstGeom>
          <a:noFill/>
          <a:ln>
            <a:noFill/>
          </a:ln>
        </p:spPr>
      </p:pic>
      <p:pic>
        <p:nvPicPr>
          <p:cNvPr id="303" name="Google Shape;303;p49"/>
          <p:cNvPicPr preferRelativeResize="0"/>
          <p:nvPr/>
        </p:nvPicPr>
        <p:blipFill rotWithShape="1">
          <a:blip r:embed="rId19">
            <a:alphaModFix/>
          </a:blip>
          <a:srcRect b="18311" l="28365" r="26985" t="14416"/>
          <a:stretch/>
        </p:blipFill>
        <p:spPr>
          <a:xfrm>
            <a:off x="3461875" y="3813250"/>
            <a:ext cx="1004400" cy="1134600"/>
          </a:xfrm>
          <a:prstGeom prst="rect">
            <a:avLst/>
          </a:prstGeom>
          <a:noFill/>
          <a:ln>
            <a:noFill/>
          </a:ln>
        </p:spPr>
      </p:pic>
      <p:pic>
        <p:nvPicPr>
          <p:cNvPr id="304" name="Google Shape;304;p49"/>
          <p:cNvPicPr preferRelativeResize="0"/>
          <p:nvPr/>
        </p:nvPicPr>
        <p:blipFill rotWithShape="1">
          <a:blip r:embed="rId20">
            <a:alphaModFix/>
          </a:blip>
          <a:srcRect b="18724" l="27993" r="27585" t="15299"/>
          <a:stretch/>
        </p:blipFill>
        <p:spPr>
          <a:xfrm>
            <a:off x="4558950" y="3827300"/>
            <a:ext cx="1065600" cy="1160650"/>
          </a:xfrm>
          <a:prstGeom prst="rect">
            <a:avLst/>
          </a:prstGeom>
          <a:noFill/>
          <a:ln>
            <a:noFill/>
          </a:ln>
        </p:spPr>
      </p:pic>
      <p:pic>
        <p:nvPicPr>
          <p:cNvPr id="305" name="Google Shape;305;p49"/>
          <p:cNvPicPr preferRelativeResize="0"/>
          <p:nvPr/>
        </p:nvPicPr>
        <p:blipFill rotWithShape="1">
          <a:blip r:embed="rId21">
            <a:alphaModFix/>
          </a:blip>
          <a:srcRect b="16505" l="27586" r="25321" t="15931"/>
          <a:stretch/>
        </p:blipFill>
        <p:spPr>
          <a:xfrm>
            <a:off x="5717225" y="3796525"/>
            <a:ext cx="1004675" cy="1079095"/>
          </a:xfrm>
          <a:prstGeom prst="rect">
            <a:avLst/>
          </a:prstGeom>
          <a:noFill/>
          <a:ln>
            <a:noFill/>
          </a:ln>
        </p:spPr>
      </p:pic>
      <p:pic>
        <p:nvPicPr>
          <p:cNvPr id="306" name="Google Shape;306;p49"/>
          <p:cNvPicPr preferRelativeResize="0"/>
          <p:nvPr/>
        </p:nvPicPr>
        <p:blipFill rotWithShape="1">
          <a:blip r:embed="rId22">
            <a:alphaModFix/>
          </a:blip>
          <a:srcRect b="16657" l="28535" r="27744" t="13529"/>
          <a:stretch/>
        </p:blipFill>
        <p:spPr>
          <a:xfrm>
            <a:off x="6868975" y="3777913"/>
            <a:ext cx="1004400" cy="1205280"/>
          </a:xfrm>
          <a:prstGeom prst="rect">
            <a:avLst/>
          </a:prstGeom>
          <a:noFill/>
          <a:ln>
            <a:noFill/>
          </a:ln>
        </p:spPr>
      </p:pic>
      <p:pic>
        <p:nvPicPr>
          <p:cNvPr id="307" name="Google Shape;307;p49"/>
          <p:cNvPicPr preferRelativeResize="0"/>
          <p:nvPr/>
        </p:nvPicPr>
        <p:blipFill rotWithShape="1">
          <a:blip r:embed="rId23">
            <a:alphaModFix/>
          </a:blip>
          <a:srcRect b="17930" l="27688" r="27341" t="15584"/>
          <a:stretch/>
        </p:blipFill>
        <p:spPr>
          <a:xfrm>
            <a:off x="8020462" y="3816975"/>
            <a:ext cx="1004400" cy="1114884"/>
          </a:xfrm>
          <a:prstGeom prst="rect">
            <a:avLst/>
          </a:prstGeom>
          <a:noFill/>
          <a:ln>
            <a:noFill/>
          </a:ln>
        </p:spPr>
      </p:pic>
      <p:sp>
        <p:nvSpPr>
          <p:cNvPr id="308" name="Google Shape;308;p49"/>
          <p:cNvSpPr txBox="1"/>
          <p:nvPr/>
        </p:nvSpPr>
        <p:spPr>
          <a:xfrm>
            <a:off x="4510700" y="852950"/>
            <a:ext cx="1887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000">
                <a:latin typeface="Times New Roman"/>
                <a:ea typeface="Times New Roman"/>
                <a:cs typeface="Times New Roman"/>
                <a:sym typeface="Times New Roman"/>
              </a:rPr>
              <a:t>Generated results</a:t>
            </a:r>
            <a:endParaRPr b="1" sz="1000">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 name="Shape 312"/>
        <p:cNvGrpSpPr/>
        <p:nvPr/>
      </p:nvGrpSpPr>
      <p:grpSpPr>
        <a:xfrm>
          <a:off x="0" y="0"/>
          <a:ext cx="0" cy="0"/>
          <a:chOff x="0" y="0"/>
          <a:chExt cx="0" cy="0"/>
        </a:xfrm>
      </p:grpSpPr>
      <p:sp>
        <p:nvSpPr>
          <p:cNvPr id="313" name="Google Shape;313;p50"/>
          <p:cNvSpPr txBox="1"/>
          <p:nvPr>
            <p:ph type="title"/>
          </p:nvPr>
        </p:nvSpPr>
        <p:spPr>
          <a:xfrm>
            <a:off x="178550" y="303250"/>
            <a:ext cx="8576100" cy="4569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CA">
                <a:solidFill>
                  <a:schemeClr val="dk2"/>
                </a:solidFill>
              </a:rPr>
              <a:t>Evaluation ~ MoCap Result</a:t>
            </a:r>
            <a:endParaRPr>
              <a:solidFill>
                <a:schemeClr val="dk2"/>
              </a:solidFill>
            </a:endParaRPr>
          </a:p>
        </p:txBody>
      </p:sp>
      <p:sp>
        <p:nvSpPr>
          <p:cNvPr id="314" name="Google Shape;314;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sp>
        <p:nvSpPr>
          <p:cNvPr id="315" name="Google Shape;315;p50"/>
          <p:cNvSpPr txBox="1"/>
          <p:nvPr/>
        </p:nvSpPr>
        <p:spPr>
          <a:xfrm>
            <a:off x="829250" y="1157675"/>
            <a:ext cx="281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Light"/>
              <a:ea typeface="Roboto Light"/>
              <a:cs typeface="Roboto Light"/>
              <a:sym typeface="Roboto Light"/>
            </a:endParaRPr>
          </a:p>
        </p:txBody>
      </p:sp>
      <p:cxnSp>
        <p:nvCxnSpPr>
          <p:cNvPr id="316" name="Google Shape;316;p50"/>
          <p:cNvCxnSpPr/>
          <p:nvPr/>
        </p:nvCxnSpPr>
        <p:spPr>
          <a:xfrm>
            <a:off x="3574" y="2333549"/>
            <a:ext cx="9119400" cy="0"/>
          </a:xfrm>
          <a:prstGeom prst="straightConnector1">
            <a:avLst/>
          </a:prstGeom>
          <a:noFill/>
          <a:ln cap="flat" cmpd="sng" w="28575">
            <a:solidFill>
              <a:schemeClr val="lt2"/>
            </a:solidFill>
            <a:prstDash val="solid"/>
            <a:round/>
            <a:headEnd len="med" w="med" type="none"/>
            <a:tailEnd len="med" w="med" type="none"/>
          </a:ln>
        </p:spPr>
      </p:cxnSp>
      <p:cxnSp>
        <p:nvCxnSpPr>
          <p:cNvPr id="317" name="Google Shape;317;p50"/>
          <p:cNvCxnSpPr/>
          <p:nvPr/>
        </p:nvCxnSpPr>
        <p:spPr>
          <a:xfrm>
            <a:off x="3574" y="3692024"/>
            <a:ext cx="9119400" cy="0"/>
          </a:xfrm>
          <a:prstGeom prst="straightConnector1">
            <a:avLst/>
          </a:prstGeom>
          <a:noFill/>
          <a:ln cap="flat" cmpd="sng" w="28575">
            <a:solidFill>
              <a:schemeClr val="lt2"/>
            </a:solidFill>
            <a:prstDash val="solid"/>
            <a:round/>
            <a:headEnd len="med" w="med" type="none"/>
            <a:tailEnd len="med" w="med" type="none"/>
          </a:ln>
        </p:spPr>
      </p:cxnSp>
      <p:sp>
        <p:nvSpPr>
          <p:cNvPr id="318" name="Google Shape;318;p50"/>
          <p:cNvSpPr txBox="1"/>
          <p:nvPr/>
        </p:nvSpPr>
        <p:spPr>
          <a:xfrm>
            <a:off x="322225" y="1431100"/>
            <a:ext cx="726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700">
                <a:latin typeface="Times New Roman"/>
                <a:ea typeface="Times New Roman"/>
                <a:cs typeface="Times New Roman"/>
                <a:sym typeface="Times New Roman"/>
              </a:rPr>
              <a:t>run</a:t>
            </a:r>
            <a:endParaRPr b="1" sz="1700">
              <a:latin typeface="Times New Roman"/>
              <a:ea typeface="Times New Roman"/>
              <a:cs typeface="Times New Roman"/>
              <a:sym typeface="Times New Roman"/>
            </a:endParaRPr>
          </a:p>
        </p:txBody>
      </p:sp>
      <p:cxnSp>
        <p:nvCxnSpPr>
          <p:cNvPr id="319" name="Google Shape;319;p50"/>
          <p:cNvCxnSpPr/>
          <p:nvPr/>
        </p:nvCxnSpPr>
        <p:spPr>
          <a:xfrm>
            <a:off x="2282800" y="934500"/>
            <a:ext cx="0" cy="4209000"/>
          </a:xfrm>
          <a:prstGeom prst="straightConnector1">
            <a:avLst/>
          </a:prstGeom>
          <a:noFill/>
          <a:ln cap="flat" cmpd="sng" w="28575">
            <a:solidFill>
              <a:schemeClr val="lt2"/>
            </a:solidFill>
            <a:prstDash val="solid"/>
            <a:round/>
            <a:headEnd len="med" w="med" type="none"/>
            <a:tailEnd len="med" w="med" type="none"/>
          </a:ln>
        </p:spPr>
      </p:cxnSp>
      <p:sp>
        <p:nvSpPr>
          <p:cNvPr id="320" name="Google Shape;320;p50"/>
          <p:cNvSpPr txBox="1"/>
          <p:nvPr/>
        </p:nvSpPr>
        <p:spPr>
          <a:xfrm>
            <a:off x="1143500" y="821650"/>
            <a:ext cx="1506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000">
                <a:latin typeface="Times New Roman"/>
                <a:ea typeface="Times New Roman"/>
                <a:cs typeface="Times New Roman"/>
                <a:sym typeface="Times New Roman"/>
              </a:rPr>
              <a:t>Ground truth</a:t>
            </a:r>
            <a:endParaRPr b="1" sz="1000">
              <a:latin typeface="Times New Roman"/>
              <a:ea typeface="Times New Roman"/>
              <a:cs typeface="Times New Roman"/>
              <a:sym typeface="Times New Roman"/>
            </a:endParaRPr>
          </a:p>
        </p:txBody>
      </p:sp>
      <p:sp>
        <p:nvSpPr>
          <p:cNvPr id="321" name="Google Shape;321;p50"/>
          <p:cNvSpPr txBox="1"/>
          <p:nvPr/>
        </p:nvSpPr>
        <p:spPr>
          <a:xfrm>
            <a:off x="44750" y="2789588"/>
            <a:ext cx="993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CA" sz="1700">
                <a:latin typeface="Times New Roman"/>
                <a:ea typeface="Times New Roman"/>
                <a:cs typeface="Times New Roman"/>
                <a:sym typeface="Times New Roman"/>
              </a:rPr>
              <a:t>s</a:t>
            </a:r>
            <a:r>
              <a:rPr b="1" lang="en-CA" sz="1700">
                <a:latin typeface="Times New Roman"/>
                <a:ea typeface="Times New Roman"/>
                <a:cs typeface="Times New Roman"/>
                <a:sym typeface="Times New Roman"/>
              </a:rPr>
              <a:t>tep</a:t>
            </a:r>
            <a:endParaRPr b="1" sz="1700">
              <a:latin typeface="Times New Roman"/>
              <a:ea typeface="Times New Roman"/>
              <a:cs typeface="Times New Roman"/>
              <a:sym typeface="Times New Roman"/>
            </a:endParaRPr>
          </a:p>
        </p:txBody>
      </p:sp>
      <p:sp>
        <p:nvSpPr>
          <p:cNvPr id="322" name="Google Shape;322;p50"/>
          <p:cNvSpPr txBox="1"/>
          <p:nvPr/>
        </p:nvSpPr>
        <p:spPr>
          <a:xfrm>
            <a:off x="44750" y="4122113"/>
            <a:ext cx="993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CA" sz="1700">
                <a:latin typeface="Times New Roman"/>
                <a:ea typeface="Times New Roman"/>
                <a:cs typeface="Times New Roman"/>
                <a:sym typeface="Times New Roman"/>
              </a:rPr>
              <a:t>dance</a:t>
            </a:r>
            <a:endParaRPr b="1" sz="1700">
              <a:latin typeface="Times New Roman"/>
              <a:ea typeface="Times New Roman"/>
              <a:cs typeface="Times New Roman"/>
              <a:sym typeface="Times New Roman"/>
            </a:endParaRPr>
          </a:p>
        </p:txBody>
      </p:sp>
      <p:pic>
        <p:nvPicPr>
          <p:cNvPr id="323" name="Google Shape;323;p50"/>
          <p:cNvPicPr preferRelativeResize="0"/>
          <p:nvPr/>
        </p:nvPicPr>
        <p:blipFill rotWithShape="1">
          <a:blip r:embed="rId3">
            <a:alphaModFix/>
          </a:blip>
          <a:srcRect b="13120" l="29944" r="21594" t="14467"/>
          <a:stretch/>
        </p:blipFill>
        <p:spPr>
          <a:xfrm>
            <a:off x="1143512" y="1082712"/>
            <a:ext cx="1044000" cy="1169280"/>
          </a:xfrm>
          <a:prstGeom prst="rect">
            <a:avLst/>
          </a:prstGeom>
          <a:noFill/>
          <a:ln>
            <a:noFill/>
          </a:ln>
        </p:spPr>
      </p:pic>
      <p:pic>
        <p:nvPicPr>
          <p:cNvPr id="324" name="Google Shape;324;p50"/>
          <p:cNvPicPr preferRelativeResize="0"/>
          <p:nvPr/>
        </p:nvPicPr>
        <p:blipFill rotWithShape="1">
          <a:blip r:embed="rId4">
            <a:alphaModFix/>
          </a:blip>
          <a:srcRect b="13395" l="31209" r="22560" t="14198"/>
          <a:stretch/>
        </p:blipFill>
        <p:spPr>
          <a:xfrm>
            <a:off x="2378096" y="1009925"/>
            <a:ext cx="1044000" cy="1226700"/>
          </a:xfrm>
          <a:prstGeom prst="rect">
            <a:avLst/>
          </a:prstGeom>
          <a:noFill/>
          <a:ln>
            <a:noFill/>
          </a:ln>
        </p:spPr>
      </p:pic>
      <p:pic>
        <p:nvPicPr>
          <p:cNvPr id="325" name="Google Shape;325;p50"/>
          <p:cNvPicPr preferRelativeResize="0"/>
          <p:nvPr/>
        </p:nvPicPr>
        <p:blipFill rotWithShape="1">
          <a:blip r:embed="rId5">
            <a:alphaModFix/>
          </a:blip>
          <a:srcRect b="13117" l="30417" r="23354" t="15238"/>
          <a:stretch/>
        </p:blipFill>
        <p:spPr>
          <a:xfrm>
            <a:off x="3442075" y="1001950"/>
            <a:ext cx="1044000" cy="1211040"/>
          </a:xfrm>
          <a:prstGeom prst="rect">
            <a:avLst/>
          </a:prstGeom>
          <a:noFill/>
          <a:ln>
            <a:noFill/>
          </a:ln>
        </p:spPr>
      </p:pic>
      <p:pic>
        <p:nvPicPr>
          <p:cNvPr id="326" name="Google Shape;326;p50"/>
          <p:cNvPicPr preferRelativeResize="0"/>
          <p:nvPr/>
        </p:nvPicPr>
        <p:blipFill rotWithShape="1">
          <a:blip r:embed="rId6">
            <a:alphaModFix/>
          </a:blip>
          <a:srcRect b="13347" l="31057" r="22712" t="14735"/>
          <a:stretch/>
        </p:blipFill>
        <p:spPr>
          <a:xfrm>
            <a:off x="4569750" y="1027675"/>
            <a:ext cx="1044000" cy="1216260"/>
          </a:xfrm>
          <a:prstGeom prst="rect">
            <a:avLst/>
          </a:prstGeom>
          <a:noFill/>
          <a:ln>
            <a:noFill/>
          </a:ln>
        </p:spPr>
      </p:pic>
      <p:pic>
        <p:nvPicPr>
          <p:cNvPr id="327" name="Google Shape;327;p50"/>
          <p:cNvPicPr preferRelativeResize="0"/>
          <p:nvPr/>
        </p:nvPicPr>
        <p:blipFill rotWithShape="1">
          <a:blip r:embed="rId7">
            <a:alphaModFix/>
          </a:blip>
          <a:srcRect b="17695" l="25214" r="27184" t="14736"/>
          <a:stretch/>
        </p:blipFill>
        <p:spPr>
          <a:xfrm>
            <a:off x="5590700" y="1043175"/>
            <a:ext cx="1044000" cy="1111860"/>
          </a:xfrm>
          <a:prstGeom prst="rect">
            <a:avLst/>
          </a:prstGeom>
          <a:noFill/>
          <a:ln>
            <a:noFill/>
          </a:ln>
        </p:spPr>
      </p:pic>
      <p:pic>
        <p:nvPicPr>
          <p:cNvPr id="328" name="Google Shape;328;p50"/>
          <p:cNvPicPr preferRelativeResize="0"/>
          <p:nvPr/>
        </p:nvPicPr>
        <p:blipFill rotWithShape="1">
          <a:blip r:embed="rId8">
            <a:alphaModFix/>
          </a:blip>
          <a:srcRect b="17454" l="32083" r="26380" t="14735"/>
          <a:stretch/>
        </p:blipFill>
        <p:spPr>
          <a:xfrm>
            <a:off x="6848070" y="981363"/>
            <a:ext cx="1044000" cy="1278900"/>
          </a:xfrm>
          <a:prstGeom prst="rect">
            <a:avLst/>
          </a:prstGeom>
          <a:noFill/>
          <a:ln>
            <a:noFill/>
          </a:ln>
        </p:spPr>
      </p:pic>
      <p:pic>
        <p:nvPicPr>
          <p:cNvPr id="329" name="Google Shape;329;p50"/>
          <p:cNvPicPr preferRelativeResize="0"/>
          <p:nvPr/>
        </p:nvPicPr>
        <p:blipFill rotWithShape="1">
          <a:blip r:embed="rId9">
            <a:alphaModFix/>
          </a:blip>
          <a:srcRect b="12848" l="30548" r="23221" t="15012"/>
          <a:stretch/>
        </p:blipFill>
        <p:spPr>
          <a:xfrm>
            <a:off x="7995996" y="998600"/>
            <a:ext cx="1044000" cy="1221480"/>
          </a:xfrm>
          <a:prstGeom prst="rect">
            <a:avLst/>
          </a:prstGeom>
          <a:noFill/>
          <a:ln>
            <a:noFill/>
          </a:ln>
        </p:spPr>
      </p:pic>
      <p:pic>
        <p:nvPicPr>
          <p:cNvPr id="330" name="Google Shape;330;p50"/>
          <p:cNvPicPr preferRelativeResize="0"/>
          <p:nvPr/>
        </p:nvPicPr>
        <p:blipFill rotWithShape="1">
          <a:blip r:embed="rId10">
            <a:alphaModFix/>
          </a:blip>
          <a:srcRect b="17669" l="30015" r="25391" t="14187"/>
          <a:stretch/>
        </p:blipFill>
        <p:spPr>
          <a:xfrm>
            <a:off x="1138563" y="2415100"/>
            <a:ext cx="1044000" cy="1195380"/>
          </a:xfrm>
          <a:prstGeom prst="rect">
            <a:avLst/>
          </a:prstGeom>
          <a:noFill/>
          <a:ln>
            <a:noFill/>
          </a:ln>
        </p:spPr>
      </p:pic>
      <p:pic>
        <p:nvPicPr>
          <p:cNvPr id="331" name="Google Shape;331;p50"/>
          <p:cNvPicPr preferRelativeResize="0"/>
          <p:nvPr/>
        </p:nvPicPr>
        <p:blipFill rotWithShape="1">
          <a:blip r:embed="rId11">
            <a:alphaModFix/>
          </a:blip>
          <a:srcRect b="15015" l="31236" r="24172" t="14522"/>
          <a:stretch/>
        </p:blipFill>
        <p:spPr>
          <a:xfrm>
            <a:off x="2378112" y="2394212"/>
            <a:ext cx="1044000" cy="1237140"/>
          </a:xfrm>
          <a:prstGeom prst="rect">
            <a:avLst/>
          </a:prstGeom>
          <a:noFill/>
          <a:ln>
            <a:noFill/>
          </a:ln>
        </p:spPr>
      </p:pic>
      <p:pic>
        <p:nvPicPr>
          <p:cNvPr id="332" name="Google Shape;332;p50"/>
          <p:cNvPicPr preferRelativeResize="0"/>
          <p:nvPr/>
        </p:nvPicPr>
        <p:blipFill rotWithShape="1">
          <a:blip r:embed="rId12">
            <a:alphaModFix/>
          </a:blip>
          <a:srcRect b="18509" l="30620" r="25460" t="14524"/>
          <a:stretch/>
        </p:blipFill>
        <p:spPr>
          <a:xfrm>
            <a:off x="3442075" y="2417713"/>
            <a:ext cx="1044000" cy="1190160"/>
          </a:xfrm>
          <a:prstGeom prst="rect">
            <a:avLst/>
          </a:prstGeom>
          <a:noFill/>
          <a:ln>
            <a:noFill/>
          </a:ln>
        </p:spPr>
      </p:pic>
      <p:pic>
        <p:nvPicPr>
          <p:cNvPr id="333" name="Google Shape;333;p50"/>
          <p:cNvPicPr preferRelativeResize="0"/>
          <p:nvPr/>
        </p:nvPicPr>
        <p:blipFill rotWithShape="1">
          <a:blip r:embed="rId13">
            <a:alphaModFix/>
          </a:blip>
          <a:srcRect b="18050" l="32325" r="24561" t="13395"/>
          <a:stretch/>
        </p:blipFill>
        <p:spPr>
          <a:xfrm>
            <a:off x="4569738" y="2389000"/>
            <a:ext cx="1044000" cy="1247580"/>
          </a:xfrm>
          <a:prstGeom prst="rect">
            <a:avLst/>
          </a:prstGeom>
          <a:noFill/>
          <a:ln>
            <a:noFill/>
          </a:ln>
        </p:spPr>
      </p:pic>
      <p:pic>
        <p:nvPicPr>
          <p:cNvPr id="334" name="Google Shape;334;p50"/>
          <p:cNvPicPr preferRelativeResize="0"/>
          <p:nvPr/>
        </p:nvPicPr>
        <p:blipFill rotWithShape="1">
          <a:blip r:embed="rId14">
            <a:alphaModFix/>
          </a:blip>
          <a:srcRect b="17924" l="32043" r="25982" t="13450"/>
          <a:stretch/>
        </p:blipFill>
        <p:spPr>
          <a:xfrm>
            <a:off x="5697425" y="2373337"/>
            <a:ext cx="1044000" cy="1278900"/>
          </a:xfrm>
          <a:prstGeom prst="rect">
            <a:avLst/>
          </a:prstGeom>
          <a:noFill/>
          <a:ln>
            <a:noFill/>
          </a:ln>
        </p:spPr>
      </p:pic>
      <p:pic>
        <p:nvPicPr>
          <p:cNvPr id="335" name="Google Shape;335;p50"/>
          <p:cNvPicPr preferRelativeResize="0"/>
          <p:nvPr/>
        </p:nvPicPr>
        <p:blipFill rotWithShape="1">
          <a:blip r:embed="rId15">
            <a:alphaModFix/>
          </a:blip>
          <a:srcRect b="19045" l="30980" r="25774" t="14198"/>
          <a:stretch/>
        </p:blipFill>
        <p:spPr>
          <a:xfrm>
            <a:off x="6889800" y="2407263"/>
            <a:ext cx="1044000" cy="1211040"/>
          </a:xfrm>
          <a:prstGeom prst="rect">
            <a:avLst/>
          </a:prstGeom>
          <a:noFill/>
          <a:ln>
            <a:noFill/>
          </a:ln>
        </p:spPr>
      </p:pic>
      <p:pic>
        <p:nvPicPr>
          <p:cNvPr id="336" name="Google Shape;336;p50"/>
          <p:cNvPicPr preferRelativeResize="0"/>
          <p:nvPr/>
        </p:nvPicPr>
        <p:blipFill rotWithShape="1">
          <a:blip r:embed="rId16">
            <a:alphaModFix/>
          </a:blip>
          <a:srcRect b="18011" l="31371" r="24548" t="13188"/>
          <a:stretch/>
        </p:blipFill>
        <p:spPr>
          <a:xfrm>
            <a:off x="8082175" y="2402051"/>
            <a:ext cx="1044000" cy="1221475"/>
          </a:xfrm>
          <a:prstGeom prst="rect">
            <a:avLst/>
          </a:prstGeom>
          <a:noFill/>
          <a:ln>
            <a:noFill/>
          </a:ln>
        </p:spPr>
      </p:pic>
      <p:pic>
        <p:nvPicPr>
          <p:cNvPr id="337" name="Google Shape;337;p50"/>
          <p:cNvPicPr preferRelativeResize="0"/>
          <p:nvPr/>
        </p:nvPicPr>
        <p:blipFill rotWithShape="1">
          <a:blip r:embed="rId17">
            <a:alphaModFix/>
          </a:blip>
          <a:srcRect b="14199" l="31474" r="23147" t="15816"/>
          <a:stretch/>
        </p:blipFill>
        <p:spPr>
          <a:xfrm>
            <a:off x="1138575" y="3847400"/>
            <a:ext cx="1044000" cy="1188000"/>
          </a:xfrm>
          <a:prstGeom prst="rect">
            <a:avLst/>
          </a:prstGeom>
          <a:noFill/>
          <a:ln>
            <a:noFill/>
          </a:ln>
        </p:spPr>
      </p:pic>
      <p:pic>
        <p:nvPicPr>
          <p:cNvPr id="338" name="Google Shape;338;p50"/>
          <p:cNvPicPr preferRelativeResize="0"/>
          <p:nvPr/>
        </p:nvPicPr>
        <p:blipFill rotWithShape="1">
          <a:blip r:embed="rId18">
            <a:alphaModFix/>
          </a:blip>
          <a:srcRect b="14587" l="32436" r="24939" t="14152"/>
          <a:stretch/>
        </p:blipFill>
        <p:spPr>
          <a:xfrm>
            <a:off x="2383025" y="3847400"/>
            <a:ext cx="1044000" cy="1188000"/>
          </a:xfrm>
          <a:prstGeom prst="rect">
            <a:avLst/>
          </a:prstGeom>
          <a:noFill/>
          <a:ln>
            <a:noFill/>
          </a:ln>
        </p:spPr>
      </p:pic>
      <p:pic>
        <p:nvPicPr>
          <p:cNvPr id="339" name="Google Shape;339;p50"/>
          <p:cNvPicPr preferRelativeResize="0"/>
          <p:nvPr/>
        </p:nvPicPr>
        <p:blipFill rotWithShape="1">
          <a:blip r:embed="rId19">
            <a:alphaModFix/>
          </a:blip>
          <a:srcRect b="15014" l="30010" r="22548" t="13659"/>
          <a:stretch/>
        </p:blipFill>
        <p:spPr>
          <a:xfrm>
            <a:off x="3527250" y="3812600"/>
            <a:ext cx="1044000" cy="1188000"/>
          </a:xfrm>
          <a:prstGeom prst="rect">
            <a:avLst/>
          </a:prstGeom>
          <a:noFill/>
          <a:ln>
            <a:noFill/>
          </a:ln>
        </p:spPr>
      </p:pic>
      <p:pic>
        <p:nvPicPr>
          <p:cNvPr id="340" name="Google Shape;340;p50"/>
          <p:cNvPicPr preferRelativeResize="0"/>
          <p:nvPr/>
        </p:nvPicPr>
        <p:blipFill rotWithShape="1">
          <a:blip r:embed="rId20">
            <a:alphaModFix/>
          </a:blip>
          <a:srcRect b="13930" l="32638" r="23778" t="14153"/>
          <a:stretch/>
        </p:blipFill>
        <p:spPr>
          <a:xfrm>
            <a:off x="4569750" y="3781650"/>
            <a:ext cx="1044000" cy="1211024"/>
          </a:xfrm>
          <a:prstGeom prst="rect">
            <a:avLst/>
          </a:prstGeom>
          <a:noFill/>
          <a:ln>
            <a:noFill/>
          </a:ln>
        </p:spPr>
      </p:pic>
      <p:pic>
        <p:nvPicPr>
          <p:cNvPr id="341" name="Google Shape;341;p50"/>
          <p:cNvPicPr preferRelativeResize="0"/>
          <p:nvPr/>
        </p:nvPicPr>
        <p:blipFill rotWithShape="1">
          <a:blip r:embed="rId21">
            <a:alphaModFix/>
          </a:blip>
          <a:srcRect b="16862" l="32354" r="24157" t="15770"/>
          <a:stretch/>
        </p:blipFill>
        <p:spPr>
          <a:xfrm>
            <a:off x="5754775" y="3793163"/>
            <a:ext cx="1044000" cy="1188000"/>
          </a:xfrm>
          <a:prstGeom prst="rect">
            <a:avLst/>
          </a:prstGeom>
          <a:noFill/>
          <a:ln>
            <a:noFill/>
          </a:ln>
        </p:spPr>
      </p:pic>
      <p:pic>
        <p:nvPicPr>
          <p:cNvPr id="342" name="Google Shape;342;p50"/>
          <p:cNvPicPr preferRelativeResize="0"/>
          <p:nvPr/>
        </p:nvPicPr>
        <p:blipFill rotWithShape="1">
          <a:blip r:embed="rId22">
            <a:alphaModFix/>
          </a:blip>
          <a:srcRect b="16883" l="30735" r="24778" t="15690"/>
          <a:stretch/>
        </p:blipFill>
        <p:spPr>
          <a:xfrm>
            <a:off x="6939788" y="3765750"/>
            <a:ext cx="1044000" cy="1188000"/>
          </a:xfrm>
          <a:prstGeom prst="rect">
            <a:avLst/>
          </a:prstGeom>
          <a:noFill/>
          <a:ln>
            <a:noFill/>
          </a:ln>
        </p:spPr>
      </p:pic>
      <p:pic>
        <p:nvPicPr>
          <p:cNvPr id="343" name="Google Shape;343;p50"/>
          <p:cNvPicPr preferRelativeResize="0"/>
          <p:nvPr/>
        </p:nvPicPr>
        <p:blipFill rotWithShape="1">
          <a:blip r:embed="rId23">
            <a:alphaModFix/>
          </a:blip>
          <a:srcRect b="14396" l="31627" r="23838" t="15275"/>
          <a:stretch/>
        </p:blipFill>
        <p:spPr>
          <a:xfrm>
            <a:off x="8082175" y="3760525"/>
            <a:ext cx="1044000" cy="1188000"/>
          </a:xfrm>
          <a:prstGeom prst="rect">
            <a:avLst/>
          </a:prstGeom>
          <a:noFill/>
          <a:ln>
            <a:noFill/>
          </a:ln>
        </p:spPr>
      </p:pic>
      <p:sp>
        <p:nvSpPr>
          <p:cNvPr id="344" name="Google Shape;344;p50"/>
          <p:cNvSpPr txBox="1"/>
          <p:nvPr/>
        </p:nvSpPr>
        <p:spPr>
          <a:xfrm>
            <a:off x="4486075" y="821650"/>
            <a:ext cx="1887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000">
                <a:latin typeface="Times New Roman"/>
                <a:ea typeface="Times New Roman"/>
                <a:cs typeface="Times New Roman"/>
                <a:sym typeface="Times New Roman"/>
              </a:rPr>
              <a:t>Evaluation results</a:t>
            </a:r>
            <a:endParaRPr b="1" sz="1000">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5" name="Shape 145"/>
        <p:cNvGrpSpPr/>
        <p:nvPr/>
      </p:nvGrpSpPr>
      <p:grpSpPr>
        <a:xfrm>
          <a:off x="0" y="0"/>
          <a:ext cx="0" cy="0"/>
          <a:chOff x="0" y="0"/>
          <a:chExt cx="0" cy="0"/>
        </a:xfrm>
      </p:grpSpPr>
      <p:pic>
        <p:nvPicPr>
          <p:cNvPr id="146" name="Google Shape;146;p33"/>
          <p:cNvPicPr preferRelativeResize="0"/>
          <p:nvPr>
            <p:ph idx="2" type="pic"/>
          </p:nvPr>
        </p:nvPicPr>
        <p:blipFill rotWithShape="1">
          <a:blip r:embed="rId3">
            <a:alphaModFix/>
          </a:blip>
          <a:srcRect b="0" l="0" r="0" t="11543"/>
          <a:stretch/>
        </p:blipFill>
        <p:spPr>
          <a:xfrm>
            <a:off x="0" y="0"/>
            <a:ext cx="4581901" cy="5143500"/>
          </a:xfrm>
          <a:prstGeom prst="rect">
            <a:avLst/>
          </a:prstGeom>
        </p:spPr>
      </p:pic>
      <p:sp>
        <p:nvSpPr>
          <p:cNvPr id="147" name="Google Shape;147;p33"/>
          <p:cNvSpPr txBox="1"/>
          <p:nvPr>
            <p:ph type="title"/>
          </p:nvPr>
        </p:nvSpPr>
        <p:spPr>
          <a:xfrm>
            <a:off x="5002825" y="539700"/>
            <a:ext cx="3912600" cy="4064100"/>
          </a:xfrm>
          <a:prstGeom prst="rect">
            <a:avLst/>
          </a:prstGeom>
        </p:spPr>
        <p:txBody>
          <a:bodyPr anchorCtr="0" anchor="t" bIns="0" lIns="0" spcFirstLastPara="1" rIns="0" wrap="square" tIns="0">
            <a:noAutofit/>
          </a:bodyPr>
          <a:lstStyle/>
          <a:p>
            <a:pPr indent="-361950" lvl="0" marL="457200" rtl="0" algn="l">
              <a:spcBef>
                <a:spcPts val="0"/>
              </a:spcBef>
              <a:spcAft>
                <a:spcPts val="0"/>
              </a:spcAft>
              <a:buClr>
                <a:schemeClr val="dk2"/>
              </a:buClr>
              <a:buSzPts val="2100"/>
              <a:buChar char="●"/>
            </a:pPr>
            <a:r>
              <a:rPr lang="en-CA" sz="2100">
                <a:solidFill>
                  <a:schemeClr val="dk2"/>
                </a:solidFill>
              </a:rPr>
              <a:t>Introduction</a:t>
            </a:r>
            <a:endParaRPr sz="2100">
              <a:solidFill>
                <a:schemeClr val="dk2"/>
              </a:solidFill>
            </a:endParaRPr>
          </a:p>
          <a:p>
            <a:pPr indent="0" lvl="0" marL="0" rtl="0" algn="l">
              <a:spcBef>
                <a:spcPts val="0"/>
              </a:spcBef>
              <a:spcAft>
                <a:spcPts val="0"/>
              </a:spcAft>
              <a:buNone/>
            </a:pPr>
            <a:r>
              <a:t/>
            </a:r>
            <a:endParaRPr sz="2100">
              <a:solidFill>
                <a:schemeClr val="dk2"/>
              </a:solidFill>
            </a:endParaRPr>
          </a:p>
          <a:p>
            <a:pPr indent="0" lvl="0" marL="0" rtl="0" algn="l">
              <a:spcBef>
                <a:spcPts val="0"/>
              </a:spcBef>
              <a:spcAft>
                <a:spcPts val="0"/>
              </a:spcAft>
              <a:buNone/>
            </a:pPr>
            <a:r>
              <a:t/>
            </a:r>
            <a:endParaRPr sz="2100">
              <a:solidFill>
                <a:schemeClr val="dk2"/>
              </a:solidFill>
            </a:endParaRPr>
          </a:p>
          <a:p>
            <a:pPr indent="-361950" lvl="0" marL="457200" rtl="0" algn="l">
              <a:spcBef>
                <a:spcPts val="0"/>
              </a:spcBef>
              <a:spcAft>
                <a:spcPts val="0"/>
              </a:spcAft>
              <a:buClr>
                <a:schemeClr val="dk2"/>
              </a:buClr>
              <a:buSzPts val="2100"/>
              <a:buChar char="●"/>
            </a:pPr>
            <a:r>
              <a:rPr lang="en-CA" sz="2100">
                <a:solidFill>
                  <a:schemeClr val="dk2"/>
                </a:solidFill>
              </a:rPr>
              <a:t>Related Work</a:t>
            </a:r>
            <a:endParaRPr sz="2100">
              <a:solidFill>
                <a:schemeClr val="dk2"/>
              </a:solidFill>
            </a:endParaRPr>
          </a:p>
          <a:p>
            <a:pPr indent="0" lvl="0" marL="457200" rtl="0" algn="l">
              <a:spcBef>
                <a:spcPts val="0"/>
              </a:spcBef>
              <a:spcAft>
                <a:spcPts val="0"/>
              </a:spcAft>
              <a:buNone/>
            </a:pPr>
            <a:r>
              <a:t/>
            </a:r>
            <a:endParaRPr sz="2100">
              <a:solidFill>
                <a:schemeClr val="dk2"/>
              </a:solidFill>
            </a:endParaRPr>
          </a:p>
          <a:p>
            <a:pPr indent="0" lvl="0" marL="457200" rtl="0" algn="l">
              <a:spcBef>
                <a:spcPts val="0"/>
              </a:spcBef>
              <a:spcAft>
                <a:spcPts val="0"/>
              </a:spcAft>
              <a:buNone/>
            </a:pPr>
            <a:r>
              <a:t/>
            </a:r>
            <a:endParaRPr sz="2100">
              <a:solidFill>
                <a:schemeClr val="dk2"/>
              </a:solidFill>
            </a:endParaRPr>
          </a:p>
          <a:p>
            <a:pPr indent="-361950" lvl="0" marL="457200" rtl="0" algn="l">
              <a:spcBef>
                <a:spcPts val="0"/>
              </a:spcBef>
              <a:spcAft>
                <a:spcPts val="0"/>
              </a:spcAft>
              <a:buClr>
                <a:schemeClr val="dk2"/>
              </a:buClr>
              <a:buSzPts val="2100"/>
              <a:buChar char="●"/>
            </a:pPr>
            <a:r>
              <a:rPr lang="en-CA" sz="2100">
                <a:solidFill>
                  <a:schemeClr val="dk2"/>
                </a:solidFill>
              </a:rPr>
              <a:t>Our Model</a:t>
            </a:r>
            <a:endParaRPr sz="2100">
              <a:solidFill>
                <a:schemeClr val="dk2"/>
              </a:solidFill>
            </a:endParaRPr>
          </a:p>
          <a:p>
            <a:pPr indent="0" lvl="0" marL="0" rtl="0" algn="l">
              <a:spcBef>
                <a:spcPts val="0"/>
              </a:spcBef>
              <a:spcAft>
                <a:spcPts val="0"/>
              </a:spcAft>
              <a:buNone/>
            </a:pPr>
            <a:r>
              <a:t/>
            </a:r>
            <a:endParaRPr sz="2100">
              <a:solidFill>
                <a:schemeClr val="dk2"/>
              </a:solidFill>
            </a:endParaRPr>
          </a:p>
          <a:p>
            <a:pPr indent="0" lvl="0" marL="457200" rtl="0" algn="l">
              <a:spcBef>
                <a:spcPts val="0"/>
              </a:spcBef>
              <a:spcAft>
                <a:spcPts val="0"/>
              </a:spcAft>
              <a:buNone/>
            </a:pPr>
            <a:r>
              <a:t/>
            </a:r>
            <a:endParaRPr sz="2100">
              <a:solidFill>
                <a:schemeClr val="dk2"/>
              </a:solidFill>
            </a:endParaRPr>
          </a:p>
          <a:p>
            <a:pPr indent="-361950" lvl="0" marL="457200" rtl="0" algn="l">
              <a:spcBef>
                <a:spcPts val="0"/>
              </a:spcBef>
              <a:spcAft>
                <a:spcPts val="0"/>
              </a:spcAft>
              <a:buClr>
                <a:schemeClr val="dk2"/>
              </a:buClr>
              <a:buSzPts val="2100"/>
              <a:buChar char="●"/>
            </a:pPr>
            <a:r>
              <a:rPr lang="en-CA" sz="2100">
                <a:solidFill>
                  <a:schemeClr val="dk2"/>
                </a:solidFill>
              </a:rPr>
              <a:t>Evaluation</a:t>
            </a:r>
            <a:endParaRPr sz="2100">
              <a:solidFill>
                <a:schemeClr val="dk2"/>
              </a:solidFill>
            </a:endParaRPr>
          </a:p>
          <a:p>
            <a:pPr indent="0" lvl="0" marL="457200" rtl="0" algn="l">
              <a:spcBef>
                <a:spcPts val="0"/>
              </a:spcBef>
              <a:spcAft>
                <a:spcPts val="0"/>
              </a:spcAft>
              <a:buNone/>
            </a:pPr>
            <a:r>
              <a:t/>
            </a:r>
            <a:endParaRPr sz="2100">
              <a:solidFill>
                <a:schemeClr val="dk2"/>
              </a:solidFill>
            </a:endParaRPr>
          </a:p>
          <a:p>
            <a:pPr indent="0" lvl="0" marL="457200" rtl="0" algn="l">
              <a:spcBef>
                <a:spcPts val="0"/>
              </a:spcBef>
              <a:spcAft>
                <a:spcPts val="0"/>
              </a:spcAft>
              <a:buNone/>
            </a:pPr>
            <a:r>
              <a:t/>
            </a:r>
            <a:endParaRPr sz="2100">
              <a:solidFill>
                <a:schemeClr val="dk2"/>
              </a:solidFill>
            </a:endParaRPr>
          </a:p>
          <a:p>
            <a:pPr indent="-361950" lvl="0" marL="457200" rtl="0" algn="l">
              <a:spcBef>
                <a:spcPts val="0"/>
              </a:spcBef>
              <a:spcAft>
                <a:spcPts val="0"/>
              </a:spcAft>
              <a:buClr>
                <a:schemeClr val="dk2"/>
              </a:buClr>
              <a:buSzPts val="2100"/>
              <a:buChar char="●"/>
            </a:pPr>
            <a:r>
              <a:rPr lang="en-CA" sz="2100">
                <a:solidFill>
                  <a:schemeClr val="dk2"/>
                </a:solidFill>
              </a:rPr>
              <a:t>Challenges &amp; Future Work</a:t>
            </a:r>
            <a:endParaRPr sz="2100">
              <a:solidFill>
                <a:schemeClr val="dk2"/>
              </a:solidFill>
            </a:endParaRPr>
          </a:p>
          <a:p>
            <a:pPr indent="0" lvl="0" marL="457200" rtl="0" algn="l">
              <a:spcBef>
                <a:spcPts val="0"/>
              </a:spcBef>
              <a:spcAft>
                <a:spcPts val="0"/>
              </a:spcAft>
              <a:buNone/>
            </a:pPr>
            <a:r>
              <a:t/>
            </a:r>
            <a:endParaRPr sz="21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1"/>
          <p:cNvSpPr txBox="1"/>
          <p:nvPr>
            <p:ph type="title"/>
          </p:nvPr>
        </p:nvSpPr>
        <p:spPr>
          <a:xfrm>
            <a:off x="350850" y="352500"/>
            <a:ext cx="8576100" cy="45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CA">
                <a:solidFill>
                  <a:schemeClr val="dk2"/>
                </a:solidFill>
              </a:rPr>
              <a:t>Evaluation ~ NTU Result</a:t>
            </a:r>
            <a:endParaRPr>
              <a:solidFill>
                <a:schemeClr val="dk2"/>
              </a:solidFill>
            </a:endParaRPr>
          </a:p>
        </p:txBody>
      </p:sp>
      <p:sp>
        <p:nvSpPr>
          <p:cNvPr id="350" name="Google Shape;350;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pic>
        <p:nvPicPr>
          <p:cNvPr id="351" name="Google Shape;351;p51"/>
          <p:cNvPicPr preferRelativeResize="0"/>
          <p:nvPr/>
        </p:nvPicPr>
        <p:blipFill>
          <a:blip r:embed="rId3">
            <a:alphaModFix/>
          </a:blip>
          <a:stretch>
            <a:fillRect/>
          </a:stretch>
        </p:blipFill>
        <p:spPr>
          <a:xfrm>
            <a:off x="211575" y="1041000"/>
            <a:ext cx="2588975" cy="2074573"/>
          </a:xfrm>
          <a:prstGeom prst="rect">
            <a:avLst/>
          </a:prstGeom>
          <a:noFill/>
          <a:ln>
            <a:noFill/>
          </a:ln>
        </p:spPr>
      </p:pic>
      <p:cxnSp>
        <p:nvCxnSpPr>
          <p:cNvPr id="352" name="Google Shape;352;p51"/>
          <p:cNvCxnSpPr/>
          <p:nvPr/>
        </p:nvCxnSpPr>
        <p:spPr>
          <a:xfrm flipH="1" rot="10800000">
            <a:off x="3429000" y="2951025"/>
            <a:ext cx="5715000" cy="2400"/>
          </a:xfrm>
          <a:prstGeom prst="straightConnector1">
            <a:avLst/>
          </a:prstGeom>
          <a:noFill/>
          <a:ln cap="flat" cmpd="sng" w="28575">
            <a:solidFill>
              <a:schemeClr val="lt2"/>
            </a:solidFill>
            <a:prstDash val="solid"/>
            <a:round/>
            <a:headEnd len="med" w="med" type="none"/>
            <a:tailEnd len="med" w="med" type="none"/>
          </a:ln>
        </p:spPr>
      </p:cxnSp>
      <p:sp>
        <p:nvSpPr>
          <p:cNvPr id="353" name="Google Shape;353;p51"/>
          <p:cNvSpPr txBox="1"/>
          <p:nvPr/>
        </p:nvSpPr>
        <p:spPr>
          <a:xfrm>
            <a:off x="4002725" y="954850"/>
            <a:ext cx="8022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700">
                <a:latin typeface="Times New Roman"/>
                <a:ea typeface="Times New Roman"/>
                <a:cs typeface="Times New Roman"/>
                <a:sym typeface="Times New Roman"/>
              </a:rPr>
              <a:t>throw</a:t>
            </a:r>
            <a:endParaRPr b="1" sz="1700">
              <a:latin typeface="Times New Roman"/>
              <a:ea typeface="Times New Roman"/>
              <a:cs typeface="Times New Roman"/>
              <a:sym typeface="Times New Roman"/>
            </a:endParaRPr>
          </a:p>
        </p:txBody>
      </p:sp>
      <p:sp>
        <p:nvSpPr>
          <p:cNvPr id="354" name="Google Shape;354;p51"/>
          <p:cNvSpPr txBox="1"/>
          <p:nvPr/>
        </p:nvSpPr>
        <p:spPr>
          <a:xfrm>
            <a:off x="2912650" y="1882400"/>
            <a:ext cx="802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CA" sz="1200">
                <a:latin typeface="Times New Roman"/>
                <a:ea typeface="Times New Roman"/>
                <a:cs typeface="Times New Roman"/>
                <a:sym typeface="Times New Roman"/>
              </a:rPr>
              <a:t>Ground</a:t>
            </a:r>
            <a:endParaRPr b="1" sz="1200">
              <a:latin typeface="Times New Roman"/>
              <a:ea typeface="Times New Roman"/>
              <a:cs typeface="Times New Roman"/>
              <a:sym typeface="Times New Roman"/>
            </a:endParaRPr>
          </a:p>
          <a:p>
            <a:pPr indent="0" lvl="0" marL="0" rtl="0" algn="ctr">
              <a:spcBef>
                <a:spcPts val="0"/>
              </a:spcBef>
              <a:spcAft>
                <a:spcPts val="0"/>
              </a:spcAft>
              <a:buNone/>
            </a:pPr>
            <a:r>
              <a:rPr b="1" lang="en-CA" sz="1200">
                <a:latin typeface="Times New Roman"/>
                <a:ea typeface="Times New Roman"/>
                <a:cs typeface="Times New Roman"/>
                <a:sym typeface="Times New Roman"/>
              </a:rPr>
              <a:t> truth</a:t>
            </a:r>
            <a:endParaRPr b="1" sz="1200">
              <a:latin typeface="Times New Roman"/>
              <a:ea typeface="Times New Roman"/>
              <a:cs typeface="Times New Roman"/>
              <a:sym typeface="Times New Roman"/>
            </a:endParaRPr>
          </a:p>
        </p:txBody>
      </p:sp>
      <p:sp>
        <p:nvSpPr>
          <p:cNvPr id="355" name="Google Shape;355;p51"/>
          <p:cNvSpPr txBox="1"/>
          <p:nvPr/>
        </p:nvSpPr>
        <p:spPr>
          <a:xfrm>
            <a:off x="2800550" y="3659250"/>
            <a:ext cx="1070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CA" sz="1200">
                <a:latin typeface="Times New Roman"/>
                <a:ea typeface="Times New Roman"/>
                <a:cs typeface="Times New Roman"/>
                <a:sym typeface="Times New Roman"/>
              </a:rPr>
              <a:t>Generated results</a:t>
            </a:r>
            <a:endParaRPr b="1" sz="1200">
              <a:latin typeface="Times New Roman"/>
              <a:ea typeface="Times New Roman"/>
              <a:cs typeface="Times New Roman"/>
              <a:sym typeface="Times New Roman"/>
            </a:endParaRPr>
          </a:p>
        </p:txBody>
      </p:sp>
      <p:cxnSp>
        <p:nvCxnSpPr>
          <p:cNvPr id="356" name="Google Shape;356;p51"/>
          <p:cNvCxnSpPr/>
          <p:nvPr/>
        </p:nvCxnSpPr>
        <p:spPr>
          <a:xfrm>
            <a:off x="5211825" y="954850"/>
            <a:ext cx="0" cy="4209000"/>
          </a:xfrm>
          <a:prstGeom prst="straightConnector1">
            <a:avLst/>
          </a:prstGeom>
          <a:noFill/>
          <a:ln cap="flat" cmpd="sng" w="28575">
            <a:solidFill>
              <a:schemeClr val="lt2"/>
            </a:solidFill>
            <a:prstDash val="solid"/>
            <a:round/>
            <a:headEnd len="med" w="med" type="none"/>
            <a:tailEnd len="med" w="med" type="none"/>
          </a:ln>
        </p:spPr>
      </p:cxnSp>
      <p:sp>
        <p:nvSpPr>
          <p:cNvPr id="357" name="Google Shape;357;p51"/>
          <p:cNvSpPr txBox="1"/>
          <p:nvPr/>
        </p:nvSpPr>
        <p:spPr>
          <a:xfrm>
            <a:off x="5901875" y="2659025"/>
            <a:ext cx="326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Light"/>
              <a:ea typeface="Roboto Light"/>
              <a:cs typeface="Roboto Light"/>
              <a:sym typeface="Roboto Light"/>
            </a:endParaRPr>
          </a:p>
        </p:txBody>
      </p:sp>
      <p:pic>
        <p:nvPicPr>
          <p:cNvPr id="358" name="Google Shape;358;p51"/>
          <p:cNvPicPr preferRelativeResize="0"/>
          <p:nvPr/>
        </p:nvPicPr>
        <p:blipFill>
          <a:blip r:embed="rId4">
            <a:alphaModFix/>
          </a:blip>
          <a:stretch>
            <a:fillRect/>
          </a:stretch>
        </p:blipFill>
        <p:spPr>
          <a:xfrm>
            <a:off x="435900" y="3074875"/>
            <a:ext cx="2173325" cy="1937075"/>
          </a:xfrm>
          <a:prstGeom prst="rect">
            <a:avLst/>
          </a:prstGeom>
          <a:noFill/>
          <a:ln>
            <a:noFill/>
          </a:ln>
        </p:spPr>
      </p:pic>
      <p:pic>
        <p:nvPicPr>
          <p:cNvPr id="359" name="Google Shape;359;p51"/>
          <p:cNvPicPr preferRelativeResize="0"/>
          <p:nvPr/>
        </p:nvPicPr>
        <p:blipFill rotWithShape="1">
          <a:blip r:embed="rId5">
            <a:alphaModFix/>
          </a:blip>
          <a:srcRect b="16750" l="26656" r="24584" t="13944"/>
          <a:stretch/>
        </p:blipFill>
        <p:spPr>
          <a:xfrm>
            <a:off x="3762625" y="3345125"/>
            <a:ext cx="1282400" cy="1367150"/>
          </a:xfrm>
          <a:prstGeom prst="rect">
            <a:avLst/>
          </a:prstGeom>
          <a:noFill/>
          <a:ln>
            <a:noFill/>
          </a:ln>
        </p:spPr>
      </p:pic>
      <p:pic>
        <p:nvPicPr>
          <p:cNvPr id="360" name="Google Shape;360;p51"/>
          <p:cNvPicPr preferRelativeResize="0"/>
          <p:nvPr/>
        </p:nvPicPr>
        <p:blipFill rotWithShape="1">
          <a:blip r:embed="rId6">
            <a:alphaModFix/>
          </a:blip>
          <a:srcRect b="19338" l="27549" r="27324" t="12425"/>
          <a:stretch/>
        </p:blipFill>
        <p:spPr>
          <a:xfrm>
            <a:off x="3763013" y="1393250"/>
            <a:ext cx="1281600" cy="1368000"/>
          </a:xfrm>
          <a:prstGeom prst="rect">
            <a:avLst/>
          </a:prstGeom>
          <a:noFill/>
          <a:ln>
            <a:noFill/>
          </a:ln>
        </p:spPr>
      </p:pic>
      <p:sp>
        <p:nvSpPr>
          <p:cNvPr id="361" name="Google Shape;361;p51"/>
          <p:cNvSpPr txBox="1"/>
          <p:nvPr/>
        </p:nvSpPr>
        <p:spPr>
          <a:xfrm>
            <a:off x="5730400" y="954850"/>
            <a:ext cx="8022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700">
                <a:latin typeface="Times New Roman"/>
                <a:ea typeface="Times New Roman"/>
                <a:cs typeface="Times New Roman"/>
                <a:sym typeface="Times New Roman"/>
              </a:rPr>
              <a:t>salute</a:t>
            </a:r>
            <a:endParaRPr b="1" sz="1700">
              <a:latin typeface="Times New Roman"/>
              <a:ea typeface="Times New Roman"/>
              <a:cs typeface="Times New Roman"/>
              <a:sym typeface="Times New Roman"/>
            </a:endParaRPr>
          </a:p>
        </p:txBody>
      </p:sp>
      <p:pic>
        <p:nvPicPr>
          <p:cNvPr id="362" name="Google Shape;362;p51"/>
          <p:cNvPicPr preferRelativeResize="0"/>
          <p:nvPr/>
        </p:nvPicPr>
        <p:blipFill rotWithShape="1">
          <a:blip r:embed="rId7">
            <a:alphaModFix/>
          </a:blip>
          <a:srcRect b="13560" l="24737" r="25469" t="9611"/>
          <a:stretch/>
        </p:blipFill>
        <p:spPr>
          <a:xfrm>
            <a:off x="5490700" y="3359824"/>
            <a:ext cx="1316120" cy="1404000"/>
          </a:xfrm>
          <a:prstGeom prst="rect">
            <a:avLst/>
          </a:prstGeom>
          <a:noFill/>
          <a:ln>
            <a:noFill/>
          </a:ln>
        </p:spPr>
      </p:pic>
      <p:pic>
        <p:nvPicPr>
          <p:cNvPr id="363" name="Google Shape;363;p51"/>
          <p:cNvPicPr preferRelativeResize="0"/>
          <p:nvPr/>
        </p:nvPicPr>
        <p:blipFill rotWithShape="1">
          <a:blip r:embed="rId8">
            <a:alphaModFix/>
          </a:blip>
          <a:srcRect b="18587" l="28381" r="27962" t="14527"/>
          <a:stretch/>
        </p:blipFill>
        <p:spPr>
          <a:xfrm>
            <a:off x="5490700" y="1400612"/>
            <a:ext cx="1281600" cy="1368000"/>
          </a:xfrm>
          <a:prstGeom prst="rect">
            <a:avLst/>
          </a:prstGeom>
          <a:noFill/>
          <a:ln>
            <a:noFill/>
          </a:ln>
        </p:spPr>
      </p:pic>
      <p:cxnSp>
        <p:nvCxnSpPr>
          <p:cNvPr id="364" name="Google Shape;364;p51"/>
          <p:cNvCxnSpPr/>
          <p:nvPr/>
        </p:nvCxnSpPr>
        <p:spPr>
          <a:xfrm>
            <a:off x="7087175" y="954850"/>
            <a:ext cx="0" cy="4209000"/>
          </a:xfrm>
          <a:prstGeom prst="straightConnector1">
            <a:avLst/>
          </a:prstGeom>
          <a:noFill/>
          <a:ln cap="flat" cmpd="sng" w="28575">
            <a:solidFill>
              <a:schemeClr val="lt2"/>
            </a:solidFill>
            <a:prstDash val="solid"/>
            <a:round/>
            <a:headEnd len="med" w="med" type="none"/>
            <a:tailEnd len="med" w="med" type="none"/>
          </a:ln>
        </p:spPr>
      </p:cxnSp>
      <p:sp>
        <p:nvSpPr>
          <p:cNvPr id="365" name="Google Shape;365;p51"/>
          <p:cNvSpPr txBox="1"/>
          <p:nvPr/>
        </p:nvSpPr>
        <p:spPr>
          <a:xfrm>
            <a:off x="7458075" y="954850"/>
            <a:ext cx="1070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1700">
                <a:latin typeface="Times New Roman"/>
                <a:ea typeface="Times New Roman"/>
                <a:cs typeface="Times New Roman"/>
                <a:sym typeface="Times New Roman"/>
              </a:rPr>
              <a:t>cheer up</a:t>
            </a:r>
            <a:endParaRPr b="1" sz="1700">
              <a:latin typeface="Times New Roman"/>
              <a:ea typeface="Times New Roman"/>
              <a:cs typeface="Times New Roman"/>
              <a:sym typeface="Times New Roman"/>
            </a:endParaRPr>
          </a:p>
        </p:txBody>
      </p:sp>
      <p:pic>
        <p:nvPicPr>
          <p:cNvPr id="366" name="Google Shape;366;p51"/>
          <p:cNvPicPr preferRelativeResize="0"/>
          <p:nvPr/>
        </p:nvPicPr>
        <p:blipFill rotWithShape="1">
          <a:blip r:embed="rId9">
            <a:alphaModFix/>
          </a:blip>
          <a:srcRect b="18864" l="31879" r="27295" t="15058"/>
          <a:stretch/>
        </p:blipFill>
        <p:spPr>
          <a:xfrm>
            <a:off x="7402062" y="3341413"/>
            <a:ext cx="1260000" cy="1404000"/>
          </a:xfrm>
          <a:prstGeom prst="rect">
            <a:avLst/>
          </a:prstGeom>
          <a:noFill/>
          <a:ln>
            <a:noFill/>
          </a:ln>
        </p:spPr>
      </p:pic>
      <p:pic>
        <p:nvPicPr>
          <p:cNvPr id="367" name="Google Shape;367;p51"/>
          <p:cNvPicPr preferRelativeResize="0"/>
          <p:nvPr/>
        </p:nvPicPr>
        <p:blipFill rotWithShape="1">
          <a:blip r:embed="rId10">
            <a:alphaModFix/>
          </a:blip>
          <a:srcRect b="17210" l="29100" r="26213" t="15872"/>
          <a:stretch/>
        </p:blipFill>
        <p:spPr>
          <a:xfrm>
            <a:off x="7402050" y="1373412"/>
            <a:ext cx="1260000" cy="1404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2"/>
          <p:cNvSpPr txBox="1"/>
          <p:nvPr>
            <p:ph type="title"/>
          </p:nvPr>
        </p:nvSpPr>
        <p:spPr>
          <a:xfrm>
            <a:off x="350850" y="352500"/>
            <a:ext cx="8576100" cy="45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CA">
                <a:solidFill>
                  <a:schemeClr val="dk2"/>
                </a:solidFill>
              </a:rPr>
              <a:t>Evaluation ~ Metrics Result</a:t>
            </a:r>
            <a:endParaRPr>
              <a:solidFill>
                <a:schemeClr val="dk2"/>
              </a:solidFill>
            </a:endParaRPr>
          </a:p>
        </p:txBody>
      </p:sp>
      <p:sp>
        <p:nvSpPr>
          <p:cNvPr id="373" name="Google Shape;373;p52"/>
          <p:cNvSpPr txBox="1"/>
          <p:nvPr>
            <p:ph idx="12" type="sldNum"/>
          </p:nvPr>
        </p:nvSpPr>
        <p:spPr>
          <a:xfrm>
            <a:off x="8595309" y="4612276"/>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graphicFrame>
        <p:nvGraphicFramePr>
          <p:cNvPr id="374" name="Google Shape;374;p52"/>
          <p:cNvGraphicFramePr/>
          <p:nvPr/>
        </p:nvGraphicFramePr>
        <p:xfrm>
          <a:off x="481875" y="1354800"/>
          <a:ext cx="3000000" cy="3000000"/>
        </p:xfrm>
        <a:graphic>
          <a:graphicData uri="http://schemas.openxmlformats.org/drawingml/2006/table">
            <a:tbl>
              <a:tblPr>
                <a:noFill/>
                <a:tableStyleId>{7692E7D1-74E6-490A-8AC9-5F16660B52AB}</a:tableStyleId>
              </a:tblPr>
              <a:tblGrid>
                <a:gridCol w="1262050"/>
                <a:gridCol w="1262050"/>
                <a:gridCol w="1262050"/>
                <a:gridCol w="1262050"/>
                <a:gridCol w="1160975"/>
                <a:gridCol w="1363125"/>
              </a:tblGrid>
              <a:tr h="443275">
                <a:tc>
                  <a:txBody>
                    <a:bodyPr/>
                    <a:lstStyle/>
                    <a:p>
                      <a:pPr indent="0" lvl="0" marL="0" rtl="0" algn="ctr">
                        <a:spcBef>
                          <a:spcPts val="0"/>
                        </a:spcBef>
                        <a:spcAft>
                          <a:spcPts val="0"/>
                        </a:spcAft>
                        <a:buNone/>
                      </a:pPr>
                      <a:r>
                        <a:t/>
                      </a:r>
                      <a:endParaRPr sz="1500">
                        <a:latin typeface="Times New Roman"/>
                        <a:ea typeface="Times New Roman"/>
                        <a:cs typeface="Times New Roman"/>
                        <a:sym typeface="Times New Roman"/>
                      </a:endParaRPr>
                    </a:p>
                  </a:txBody>
                  <a:tcPr marT="90000" marB="91425" marR="91425" marL="91425" anchor="ctr">
                    <a:lnL cap="flat" cmpd="sng" w="28575">
                      <a:solidFill>
                        <a:schemeClr val="lt1"/>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Dataset</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solidFill>
                            <a:schemeClr val="dk1"/>
                          </a:solidFill>
                          <a:latin typeface="Times New Roman"/>
                          <a:ea typeface="Times New Roman"/>
                          <a:cs typeface="Times New Roman"/>
                          <a:sym typeface="Times New Roman"/>
                        </a:rPr>
                        <a:t>FID</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solidFill>
                            <a:schemeClr val="dk1"/>
                          </a:solidFill>
                          <a:latin typeface="Times New Roman"/>
                          <a:ea typeface="Times New Roman"/>
                          <a:cs typeface="Times New Roman"/>
                          <a:sym typeface="Times New Roman"/>
                        </a:rPr>
                        <a:t>Recognition Accuracy</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CA" sz="1500">
                          <a:solidFill>
                            <a:schemeClr val="dk1"/>
                          </a:solidFill>
                          <a:latin typeface="Times New Roman"/>
                          <a:ea typeface="Times New Roman"/>
                          <a:cs typeface="Times New Roman"/>
                          <a:sym typeface="Times New Roman"/>
                        </a:rPr>
                        <a:t>Diversity</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CA" sz="1500">
                          <a:solidFill>
                            <a:schemeClr val="dk1"/>
                          </a:solidFill>
                          <a:latin typeface="Times New Roman"/>
                          <a:ea typeface="Times New Roman"/>
                          <a:cs typeface="Times New Roman"/>
                          <a:sym typeface="Times New Roman"/>
                        </a:rPr>
                        <a:t>Multimodality</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r>
              <a:tr h="443275">
                <a:tc rowSpan="2">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Ground truth</a:t>
                      </a:r>
                      <a:endParaRPr sz="1500">
                        <a:latin typeface="Times New Roman"/>
                        <a:ea typeface="Times New Roman"/>
                        <a:cs typeface="Times New Roman"/>
                        <a:sym typeface="Times New Roman"/>
                      </a:endParaRPr>
                    </a:p>
                  </a:txBody>
                  <a:tcPr marT="90000" marB="91425" marR="91425" marL="91425" anchor="ctr">
                    <a:lnL cap="flat" cmpd="sng" w="28575">
                      <a:solidFill>
                        <a:schemeClr val="lt1"/>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CA" sz="1500">
                          <a:solidFill>
                            <a:schemeClr val="dk1"/>
                          </a:solidFill>
                          <a:latin typeface="Times New Roman"/>
                          <a:ea typeface="Times New Roman"/>
                          <a:cs typeface="Times New Roman"/>
                          <a:sym typeface="Times New Roman"/>
                        </a:rPr>
                        <a:t>Humanact12</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0.0079</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0.9782</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7.0070</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2.7412</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r>
              <a:tr h="510075">
                <a:tc vMerge="1"/>
                <a:tc>
                  <a:txBody>
                    <a:bodyPr/>
                    <a:lstStyle/>
                    <a:p>
                      <a:pPr indent="0" lvl="0" marL="0" rtl="0" algn="ctr">
                        <a:spcBef>
                          <a:spcPts val="0"/>
                        </a:spcBef>
                        <a:spcAft>
                          <a:spcPts val="0"/>
                        </a:spcAft>
                        <a:buClr>
                          <a:schemeClr val="dk1"/>
                        </a:buClr>
                        <a:buSzPts val="1100"/>
                        <a:buFont typeface="Arial"/>
                        <a:buNone/>
                      </a:pPr>
                      <a:r>
                        <a:rPr lang="en-CA" sz="1500">
                          <a:solidFill>
                            <a:schemeClr val="dk1"/>
                          </a:solidFill>
                          <a:latin typeface="Times New Roman"/>
                          <a:ea typeface="Times New Roman"/>
                          <a:cs typeface="Times New Roman"/>
                          <a:sym typeface="Times New Roman"/>
                        </a:rPr>
                        <a:t>MoCap</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0.0065</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0.9152</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6.2721</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3.0007</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r>
              <a:tr h="369075">
                <a:tc rowSpan="2">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VAE</a:t>
                      </a:r>
                      <a:endParaRPr sz="1500">
                        <a:latin typeface="Times New Roman"/>
                        <a:ea typeface="Times New Roman"/>
                        <a:cs typeface="Times New Roman"/>
                        <a:sym typeface="Times New Roman"/>
                      </a:endParaRPr>
                    </a:p>
                  </a:txBody>
                  <a:tcPr marT="90000" marB="91425" marR="91425" marL="91425" anchor="ctr">
                    <a:lnL cap="flat" cmpd="sng" w="28575">
                      <a:solidFill>
                        <a:schemeClr val="lt1"/>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CA" sz="1500">
                          <a:solidFill>
                            <a:schemeClr val="dk1"/>
                          </a:solidFill>
                          <a:latin typeface="Times New Roman"/>
                          <a:ea typeface="Times New Roman"/>
                          <a:cs typeface="Times New Roman"/>
                          <a:sym typeface="Times New Roman"/>
                        </a:rPr>
                        <a:t>Humanact12</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2.458</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0.923</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7.032</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2.87</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r>
              <a:tr h="403575">
                <a:tc vMerge="1"/>
                <a:tc>
                  <a:txBody>
                    <a:bodyPr/>
                    <a:lstStyle/>
                    <a:p>
                      <a:pPr indent="0" lvl="0" marL="0" rtl="0" algn="ctr">
                        <a:spcBef>
                          <a:spcPts val="0"/>
                        </a:spcBef>
                        <a:spcAft>
                          <a:spcPts val="0"/>
                        </a:spcAft>
                        <a:buClr>
                          <a:schemeClr val="dk1"/>
                        </a:buClr>
                        <a:buSzPts val="1100"/>
                        <a:buFont typeface="Arial"/>
                        <a:buNone/>
                      </a:pPr>
                      <a:r>
                        <a:rPr lang="en-CA" sz="1500">
                          <a:solidFill>
                            <a:schemeClr val="dk1"/>
                          </a:solidFill>
                          <a:latin typeface="Times New Roman"/>
                          <a:ea typeface="Times New Roman"/>
                          <a:cs typeface="Times New Roman"/>
                          <a:sym typeface="Times New Roman"/>
                        </a:rPr>
                        <a:t>MoCap</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2.885</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0.68</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6.5</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4.12</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r>
              <a:tr h="443275">
                <a:tc rowSpan="2">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Ours</a:t>
                      </a:r>
                      <a:endParaRPr sz="1500">
                        <a:latin typeface="Times New Roman"/>
                        <a:ea typeface="Times New Roman"/>
                        <a:cs typeface="Times New Roman"/>
                        <a:sym typeface="Times New Roman"/>
                      </a:endParaRPr>
                    </a:p>
                  </a:txBody>
                  <a:tcPr marT="90000" marB="91425" marR="91425" marL="91425" anchor="ctr">
                    <a:lnL cap="flat" cmpd="sng" w="28575">
                      <a:solidFill>
                        <a:schemeClr val="lt1"/>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Humanact12</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b="1" lang="en-CA" sz="1500">
                          <a:latin typeface="Times New Roman"/>
                          <a:ea typeface="Times New Roman"/>
                          <a:cs typeface="Times New Roman"/>
                          <a:sym typeface="Times New Roman"/>
                        </a:rPr>
                        <a:t>1.5884</a:t>
                      </a:r>
                      <a:endParaRPr b="1"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0.7727</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b="1" lang="en-CA" sz="1500">
                          <a:latin typeface="Times New Roman"/>
                          <a:ea typeface="Times New Roman"/>
                          <a:cs typeface="Times New Roman"/>
                          <a:sym typeface="Times New Roman"/>
                        </a:rPr>
                        <a:t>6.8654</a:t>
                      </a:r>
                      <a:endParaRPr b="1"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4.1061</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r>
              <a:tr h="443275">
                <a:tc vMerge="1"/>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MoCap</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4.7609</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b="1" lang="en-CA" sz="1500">
                          <a:latin typeface="Times New Roman"/>
                          <a:ea typeface="Times New Roman"/>
                          <a:cs typeface="Times New Roman"/>
                          <a:sym typeface="Times New Roman"/>
                        </a:rPr>
                        <a:t>0.8295</a:t>
                      </a:r>
                      <a:endParaRPr b="1"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en-CA" sz="1500">
                          <a:latin typeface="Times New Roman"/>
                          <a:ea typeface="Times New Roman"/>
                          <a:cs typeface="Times New Roman"/>
                          <a:sym typeface="Times New Roman"/>
                        </a:rPr>
                        <a:t>6.595</a:t>
                      </a:r>
                      <a:endParaRPr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rgbClr val="434343"/>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b="1" lang="en-CA" sz="1500">
                          <a:latin typeface="Times New Roman"/>
                          <a:ea typeface="Times New Roman"/>
                          <a:cs typeface="Times New Roman"/>
                          <a:sym typeface="Times New Roman"/>
                        </a:rPr>
                        <a:t>3.4521</a:t>
                      </a:r>
                      <a:endParaRPr b="1" sz="1500">
                        <a:latin typeface="Times New Roman"/>
                        <a:ea typeface="Times New Roman"/>
                        <a:cs typeface="Times New Roman"/>
                        <a:sym typeface="Times New Roman"/>
                      </a:endParaRPr>
                    </a:p>
                  </a:txBody>
                  <a:tcPr marT="90000" marB="91425" marR="91425" marL="91425" anchor="ctr">
                    <a:lnL cap="flat" cmpd="sng" w="28575">
                      <a:solidFill>
                        <a:srgbClr val="434343"/>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rgbClr val="434343"/>
                      </a:solidFill>
                      <a:prstDash val="solid"/>
                      <a:round/>
                      <a:headEnd len="sm" w="sm" type="none"/>
                      <a:tailEnd len="sm" w="sm" type="none"/>
                    </a:lnT>
                    <a:lnB cap="flat" cmpd="sng" w="28575">
                      <a:solidFill>
                        <a:srgbClr val="434343"/>
                      </a:solidFill>
                      <a:prstDash val="solid"/>
                      <a:round/>
                      <a:headEnd len="sm" w="sm" type="none"/>
                      <a:tailEnd len="sm" w="sm" type="none"/>
                    </a:lnB>
                  </a:tcPr>
                </a:tc>
              </a:tr>
            </a:tbl>
          </a:graphicData>
        </a:graphic>
      </p:graphicFrame>
      <p:sp>
        <p:nvSpPr>
          <p:cNvPr id="375" name="Google Shape;375;p52"/>
          <p:cNvSpPr/>
          <p:nvPr/>
        </p:nvSpPr>
        <p:spPr>
          <a:xfrm flipH="1" rot="10800000">
            <a:off x="4004900" y="1561800"/>
            <a:ext cx="86100" cy="238500"/>
          </a:xfrm>
          <a:prstGeom prst="up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52"/>
          <p:cNvSpPr/>
          <p:nvPr/>
        </p:nvSpPr>
        <p:spPr>
          <a:xfrm flipH="1">
            <a:off x="5369175" y="1561800"/>
            <a:ext cx="86100" cy="238500"/>
          </a:xfrm>
          <a:prstGeom prst="up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2"/>
          <p:cNvSpPr/>
          <p:nvPr/>
        </p:nvSpPr>
        <p:spPr>
          <a:xfrm flipH="1" rot="5400000">
            <a:off x="6454525" y="1561800"/>
            <a:ext cx="86100" cy="238500"/>
          </a:xfrm>
          <a:prstGeom prst="up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52"/>
          <p:cNvSpPr/>
          <p:nvPr/>
        </p:nvSpPr>
        <p:spPr>
          <a:xfrm flipH="1" rot="5400000">
            <a:off x="8029450" y="1561800"/>
            <a:ext cx="86100" cy="238500"/>
          </a:xfrm>
          <a:prstGeom prst="upArrow">
            <a:avLst>
              <a:gd fmla="val 0" name="adj1"/>
              <a:gd fmla="val 50000" name="adj2"/>
            </a:avLst>
          </a:prstGeom>
          <a:solidFill>
            <a:schemeClr val="dk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53"/>
          <p:cNvPicPr preferRelativeResize="0"/>
          <p:nvPr>
            <p:ph idx="2" type="pic"/>
          </p:nvPr>
        </p:nvPicPr>
        <p:blipFill rotWithShape="1">
          <a:blip r:embed="rId3">
            <a:alphaModFix/>
          </a:blip>
          <a:srcRect b="0" l="27540" r="13183" t="0"/>
          <a:stretch/>
        </p:blipFill>
        <p:spPr>
          <a:xfrm>
            <a:off x="4562100" y="0"/>
            <a:ext cx="4581899" cy="5143500"/>
          </a:xfrm>
          <a:prstGeom prst="rect">
            <a:avLst/>
          </a:prstGeom>
        </p:spPr>
      </p:pic>
      <p:sp>
        <p:nvSpPr>
          <p:cNvPr id="384" name="Google Shape;384;p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sp>
        <p:nvSpPr>
          <p:cNvPr id="385" name="Google Shape;385;p53"/>
          <p:cNvSpPr txBox="1"/>
          <p:nvPr>
            <p:ph idx="4294967295" type="title"/>
          </p:nvPr>
        </p:nvSpPr>
        <p:spPr>
          <a:xfrm>
            <a:off x="-425650" y="1723225"/>
            <a:ext cx="4581900" cy="450300"/>
          </a:xfrm>
          <a:prstGeom prst="rect">
            <a:avLst/>
          </a:prstGeom>
        </p:spPr>
        <p:txBody>
          <a:bodyPr anchorCtr="0" anchor="t" bIns="0" lIns="0" spcFirstLastPara="1" rIns="0" wrap="square" tIns="0">
            <a:noAutofit/>
          </a:bodyPr>
          <a:lstStyle/>
          <a:p>
            <a:pPr indent="0" lvl="0" marL="457200" rtl="0" algn="ctr">
              <a:spcBef>
                <a:spcPts val="0"/>
              </a:spcBef>
              <a:spcAft>
                <a:spcPts val="0"/>
              </a:spcAft>
              <a:buNone/>
            </a:pPr>
            <a:r>
              <a:rPr lang="en-CA" sz="3500">
                <a:solidFill>
                  <a:schemeClr val="dk2"/>
                </a:solidFill>
              </a:rPr>
              <a:t>Challenges </a:t>
            </a:r>
            <a:endParaRPr sz="3500">
              <a:solidFill>
                <a:schemeClr val="dk2"/>
              </a:solidFill>
            </a:endParaRPr>
          </a:p>
          <a:p>
            <a:pPr indent="0" lvl="0" marL="457200" rtl="0" algn="ctr">
              <a:spcBef>
                <a:spcPts val="0"/>
              </a:spcBef>
              <a:spcAft>
                <a:spcPts val="0"/>
              </a:spcAft>
              <a:buNone/>
            </a:pPr>
            <a:r>
              <a:rPr lang="en-CA" sz="3500">
                <a:solidFill>
                  <a:schemeClr val="dk2"/>
                </a:solidFill>
              </a:rPr>
              <a:t>&amp; </a:t>
            </a:r>
            <a:endParaRPr sz="3500">
              <a:solidFill>
                <a:schemeClr val="dk2"/>
              </a:solidFill>
            </a:endParaRPr>
          </a:p>
          <a:p>
            <a:pPr indent="0" lvl="0" marL="457200" rtl="0" algn="ctr">
              <a:spcBef>
                <a:spcPts val="0"/>
              </a:spcBef>
              <a:spcAft>
                <a:spcPts val="0"/>
              </a:spcAft>
              <a:buNone/>
            </a:pPr>
            <a:r>
              <a:rPr lang="en-CA" sz="3500">
                <a:solidFill>
                  <a:schemeClr val="dk2"/>
                </a:solidFill>
              </a:rPr>
              <a:t>Future Work</a:t>
            </a:r>
            <a:endParaRPr sz="3500">
              <a:solidFill>
                <a:schemeClr val="dk2"/>
              </a:solidFill>
            </a:endParaRPr>
          </a:p>
          <a:p>
            <a:pPr indent="0" lvl="0" marL="457200" rtl="0" algn="l">
              <a:spcBef>
                <a:spcPts val="0"/>
              </a:spcBef>
              <a:spcAft>
                <a:spcPts val="0"/>
              </a:spcAft>
              <a:buNone/>
            </a:pPr>
            <a:r>
              <a:t/>
            </a:r>
            <a:endParaRPr sz="2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4"/>
          <p:cNvSpPr txBox="1"/>
          <p:nvPr>
            <p:ph type="title"/>
          </p:nvPr>
        </p:nvSpPr>
        <p:spPr>
          <a:xfrm>
            <a:off x="350850" y="352500"/>
            <a:ext cx="8576100" cy="45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CA">
                <a:solidFill>
                  <a:schemeClr val="dk2"/>
                </a:solidFill>
              </a:rPr>
              <a:t>Challenges</a:t>
            </a:r>
            <a:endParaRPr>
              <a:solidFill>
                <a:schemeClr val="dk2"/>
              </a:solidFill>
            </a:endParaRPr>
          </a:p>
        </p:txBody>
      </p:sp>
      <p:sp>
        <p:nvSpPr>
          <p:cNvPr id="391" name="Google Shape;391;p54"/>
          <p:cNvSpPr txBox="1"/>
          <p:nvPr>
            <p:ph idx="1" type="body"/>
          </p:nvPr>
        </p:nvSpPr>
        <p:spPr>
          <a:xfrm>
            <a:off x="350850" y="1309500"/>
            <a:ext cx="8461500" cy="3268200"/>
          </a:xfrm>
          <a:prstGeom prst="rect">
            <a:avLst/>
          </a:prstGeom>
        </p:spPr>
        <p:txBody>
          <a:bodyPr anchorCtr="0" anchor="t" bIns="0" lIns="0" spcFirstLastPara="1" rIns="0" wrap="square" tIns="0">
            <a:noAutofit/>
          </a:bodyPr>
          <a:lstStyle/>
          <a:p>
            <a:pPr indent="-355600" lvl="0" marL="457200" marR="0" rtl="0" algn="l">
              <a:lnSpc>
                <a:spcPct val="150000"/>
              </a:lnSpc>
              <a:spcBef>
                <a:spcPts val="1000"/>
              </a:spcBef>
              <a:spcAft>
                <a:spcPts val="0"/>
              </a:spcAft>
              <a:buSzPts val="2000"/>
              <a:buFont typeface="Times New Roman"/>
              <a:buChar char="●"/>
            </a:pPr>
            <a:r>
              <a:rPr lang="en-CA">
                <a:latin typeface="Times New Roman"/>
                <a:ea typeface="Times New Roman"/>
                <a:cs typeface="Times New Roman"/>
                <a:sym typeface="Times New Roman"/>
              </a:rPr>
              <a:t>Resource limit</a:t>
            </a:r>
            <a:endParaRPr>
              <a:latin typeface="Times New Roman"/>
              <a:ea typeface="Times New Roman"/>
              <a:cs typeface="Times New Roman"/>
              <a:sym typeface="Times New Roman"/>
            </a:endParaRPr>
          </a:p>
          <a:p>
            <a:pPr indent="0" lvl="0" marL="457200" marR="0" rtl="0" algn="l">
              <a:lnSpc>
                <a:spcPct val="150000"/>
              </a:lnSpc>
              <a:spcBef>
                <a:spcPts val="1000"/>
              </a:spcBef>
              <a:spcAft>
                <a:spcPts val="0"/>
              </a:spcAft>
              <a:buNone/>
            </a:pPr>
            <a:r>
              <a:t/>
            </a:r>
            <a:endParaRPr>
              <a:latin typeface="Times New Roman"/>
              <a:ea typeface="Times New Roman"/>
              <a:cs typeface="Times New Roman"/>
              <a:sym typeface="Times New Roman"/>
            </a:endParaRPr>
          </a:p>
          <a:p>
            <a:pPr indent="-355600" lvl="0" marL="457200" marR="0" rtl="0" algn="l">
              <a:lnSpc>
                <a:spcPct val="150000"/>
              </a:lnSpc>
              <a:spcBef>
                <a:spcPts val="1000"/>
              </a:spcBef>
              <a:spcAft>
                <a:spcPts val="0"/>
              </a:spcAft>
              <a:buClr>
                <a:schemeClr val="dk1"/>
              </a:buClr>
              <a:buSzPts val="2000"/>
              <a:buFont typeface="Times New Roman"/>
              <a:buChar char="●"/>
            </a:pPr>
            <a:r>
              <a:rPr lang="en-CA">
                <a:latin typeface="Times New Roman"/>
                <a:ea typeface="Times New Roman"/>
                <a:cs typeface="Times New Roman"/>
                <a:sym typeface="Times New Roman"/>
              </a:rPr>
              <a:t>Tune hyperparameters such as codebook size/number of layers</a:t>
            </a:r>
            <a:endParaRPr>
              <a:latin typeface="Times New Roman"/>
              <a:ea typeface="Times New Roman"/>
              <a:cs typeface="Times New Roman"/>
              <a:sym typeface="Times New Roman"/>
            </a:endParaRPr>
          </a:p>
          <a:p>
            <a:pPr indent="0" lvl="0" marL="457200" marR="0" rtl="0" algn="l">
              <a:lnSpc>
                <a:spcPct val="150000"/>
              </a:lnSpc>
              <a:spcBef>
                <a:spcPts val="1000"/>
              </a:spcBef>
              <a:spcAft>
                <a:spcPts val="0"/>
              </a:spcAft>
              <a:buNone/>
            </a:pPr>
            <a:r>
              <a:t/>
            </a:r>
            <a:endParaRPr>
              <a:latin typeface="Times New Roman"/>
              <a:ea typeface="Times New Roman"/>
              <a:cs typeface="Times New Roman"/>
              <a:sym typeface="Times New Roman"/>
            </a:endParaRPr>
          </a:p>
          <a:p>
            <a:pPr indent="-355600" lvl="0" marL="457200" marR="0" rtl="0" algn="l">
              <a:lnSpc>
                <a:spcPct val="150000"/>
              </a:lnSpc>
              <a:spcBef>
                <a:spcPts val="1000"/>
              </a:spcBef>
              <a:spcAft>
                <a:spcPts val="0"/>
              </a:spcAft>
              <a:buSzPts val="2000"/>
              <a:buFont typeface="Times New Roman"/>
              <a:buChar char="●"/>
            </a:pPr>
            <a:r>
              <a:rPr lang="en-CA">
                <a:latin typeface="Times New Roman"/>
                <a:ea typeface="Times New Roman"/>
                <a:cs typeface="Times New Roman"/>
                <a:sym typeface="Times New Roman"/>
              </a:rPr>
              <a:t>Negative result for NTU dataset</a:t>
            </a:r>
            <a:endParaRPr>
              <a:latin typeface="Times New Roman"/>
              <a:ea typeface="Times New Roman"/>
              <a:cs typeface="Times New Roman"/>
              <a:sym typeface="Times New Roman"/>
            </a:endParaRPr>
          </a:p>
          <a:p>
            <a:pPr indent="0" lvl="0" marL="0" rtl="0" algn="l">
              <a:spcBef>
                <a:spcPts val="1000"/>
              </a:spcBef>
              <a:spcAft>
                <a:spcPts val="0"/>
              </a:spcAft>
              <a:buNone/>
            </a:pPr>
            <a:r>
              <a:t/>
            </a:r>
            <a:endParaRPr sz="1800">
              <a:latin typeface="Times New Roman"/>
              <a:ea typeface="Times New Roman"/>
              <a:cs typeface="Times New Roman"/>
              <a:sym typeface="Times New Roman"/>
            </a:endParaRPr>
          </a:p>
          <a:p>
            <a:pPr indent="0" lvl="0" marL="0" rtl="0" algn="l">
              <a:spcBef>
                <a:spcPts val="1000"/>
              </a:spcBef>
              <a:spcAft>
                <a:spcPts val="0"/>
              </a:spcAft>
              <a:buNone/>
            </a:pPr>
            <a:r>
              <a:rPr lang="en-CA" sz="1800"/>
              <a:t> </a:t>
            </a:r>
            <a:endParaRPr sz="1800"/>
          </a:p>
        </p:txBody>
      </p:sp>
      <p:sp>
        <p:nvSpPr>
          <p:cNvPr id="392" name="Google Shape;392;p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5"/>
          <p:cNvSpPr txBox="1"/>
          <p:nvPr>
            <p:ph type="title"/>
          </p:nvPr>
        </p:nvSpPr>
        <p:spPr>
          <a:xfrm>
            <a:off x="350850" y="352500"/>
            <a:ext cx="8576100" cy="45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CA">
                <a:solidFill>
                  <a:schemeClr val="dk2"/>
                </a:solidFill>
              </a:rPr>
              <a:t>Future work</a:t>
            </a:r>
            <a:endParaRPr>
              <a:solidFill>
                <a:schemeClr val="dk2"/>
              </a:solidFill>
            </a:endParaRPr>
          </a:p>
        </p:txBody>
      </p:sp>
      <p:sp>
        <p:nvSpPr>
          <p:cNvPr id="398" name="Google Shape;398;p55"/>
          <p:cNvSpPr txBox="1"/>
          <p:nvPr>
            <p:ph idx="1" type="body"/>
          </p:nvPr>
        </p:nvSpPr>
        <p:spPr>
          <a:xfrm>
            <a:off x="341250" y="1327925"/>
            <a:ext cx="8461500" cy="3268200"/>
          </a:xfrm>
          <a:prstGeom prst="rect">
            <a:avLst/>
          </a:prstGeom>
        </p:spPr>
        <p:txBody>
          <a:bodyPr anchorCtr="0" anchor="t" bIns="0" lIns="0" spcFirstLastPara="1" rIns="0" wrap="square" tIns="0">
            <a:noAutofit/>
          </a:bodyPr>
          <a:lstStyle/>
          <a:p>
            <a:pPr indent="-355600" lvl="0" marL="457200" rtl="0" algn="l">
              <a:lnSpc>
                <a:spcPct val="115000"/>
              </a:lnSpc>
              <a:spcBef>
                <a:spcPts val="1000"/>
              </a:spcBef>
              <a:spcAft>
                <a:spcPts val="0"/>
              </a:spcAft>
              <a:buClr>
                <a:schemeClr val="dk1"/>
              </a:buClr>
              <a:buSzPts val="2000"/>
              <a:buFont typeface="Times New Roman"/>
              <a:buChar char="●"/>
            </a:pPr>
            <a:r>
              <a:rPr lang="en-CA">
                <a:latin typeface="Times New Roman"/>
                <a:ea typeface="Times New Roman"/>
                <a:cs typeface="Times New Roman"/>
                <a:sym typeface="Times New Roman"/>
              </a:rPr>
              <a:t>Try more different representation of motions</a:t>
            </a:r>
            <a:r>
              <a:rPr lang="en-CA">
                <a:latin typeface="Times New Roman"/>
                <a:ea typeface="Times New Roman"/>
                <a:cs typeface="Times New Roman"/>
                <a:sym typeface="Times New Roman"/>
              </a:rPr>
              <a:t>,</a:t>
            </a:r>
            <a:r>
              <a:rPr lang="en-CA">
                <a:latin typeface="Times New Roman"/>
                <a:ea typeface="Times New Roman"/>
                <a:cs typeface="Times New Roman"/>
                <a:sym typeface="Times New Roman"/>
              </a:rPr>
              <a:t> like SMPL, 6d, Lie Group</a:t>
            </a:r>
            <a:endParaRPr>
              <a:latin typeface="Times New Roman"/>
              <a:ea typeface="Times New Roman"/>
              <a:cs typeface="Times New Roman"/>
              <a:sym typeface="Times New Roman"/>
            </a:endParaRPr>
          </a:p>
          <a:p>
            <a:pPr indent="0" lvl="0" marL="457200" rtl="0" algn="l">
              <a:lnSpc>
                <a:spcPct val="115000"/>
              </a:lnSpc>
              <a:spcBef>
                <a:spcPts val="1000"/>
              </a:spcBef>
              <a:spcAft>
                <a:spcPts val="0"/>
              </a:spcAft>
              <a:buNone/>
            </a:pPr>
            <a:r>
              <a:t/>
            </a:r>
            <a:endParaRPr>
              <a:latin typeface="Times New Roman"/>
              <a:ea typeface="Times New Roman"/>
              <a:cs typeface="Times New Roman"/>
              <a:sym typeface="Times New Roman"/>
            </a:endParaRPr>
          </a:p>
          <a:p>
            <a:pPr indent="-355600" lvl="0" marL="457200" rtl="0" algn="l">
              <a:lnSpc>
                <a:spcPct val="115000"/>
              </a:lnSpc>
              <a:spcBef>
                <a:spcPts val="1000"/>
              </a:spcBef>
              <a:spcAft>
                <a:spcPts val="0"/>
              </a:spcAft>
              <a:buSzPts val="2000"/>
              <a:buFont typeface="Times New Roman"/>
              <a:buChar char="●"/>
            </a:pPr>
            <a:r>
              <a:rPr lang="en-CA">
                <a:latin typeface="Times New Roman"/>
                <a:ea typeface="Times New Roman"/>
                <a:cs typeface="Times New Roman"/>
                <a:sym typeface="Times New Roman"/>
              </a:rPr>
              <a:t>Find suitable hyperparameters for ntu_rgbd_vibe dataset</a:t>
            </a:r>
            <a:endParaRPr>
              <a:latin typeface="Times New Roman"/>
              <a:ea typeface="Times New Roman"/>
              <a:cs typeface="Times New Roman"/>
              <a:sym typeface="Times New Roman"/>
            </a:endParaRPr>
          </a:p>
          <a:p>
            <a:pPr indent="0" lvl="0" marL="457200" rtl="0" algn="l">
              <a:lnSpc>
                <a:spcPct val="115000"/>
              </a:lnSpc>
              <a:spcBef>
                <a:spcPts val="1000"/>
              </a:spcBef>
              <a:spcAft>
                <a:spcPts val="0"/>
              </a:spcAft>
              <a:buNone/>
            </a:pPr>
            <a:r>
              <a:t/>
            </a:r>
            <a:endParaRPr>
              <a:latin typeface="Times New Roman"/>
              <a:ea typeface="Times New Roman"/>
              <a:cs typeface="Times New Roman"/>
              <a:sym typeface="Times New Roman"/>
            </a:endParaRPr>
          </a:p>
          <a:p>
            <a:pPr indent="-355600" lvl="0" marL="457200" rtl="0" algn="l">
              <a:lnSpc>
                <a:spcPct val="115000"/>
              </a:lnSpc>
              <a:spcBef>
                <a:spcPts val="1000"/>
              </a:spcBef>
              <a:spcAft>
                <a:spcPts val="0"/>
              </a:spcAft>
              <a:buSzPts val="2000"/>
              <a:buFont typeface="Times New Roman"/>
              <a:buChar char="●"/>
            </a:pPr>
            <a:r>
              <a:rPr lang="en-CA">
                <a:latin typeface="Times New Roman"/>
                <a:ea typeface="Times New Roman"/>
                <a:cs typeface="Times New Roman"/>
                <a:sym typeface="Times New Roman"/>
              </a:rPr>
              <a:t>Build a model that generates motions involving two or more people</a:t>
            </a:r>
            <a:endParaRPr>
              <a:latin typeface="Times New Roman"/>
              <a:ea typeface="Times New Roman"/>
              <a:cs typeface="Times New Roman"/>
              <a:sym typeface="Times New Roman"/>
            </a:endParaRPr>
          </a:p>
          <a:p>
            <a:pPr indent="0" lvl="0" marL="0" rtl="0" algn="l">
              <a:spcBef>
                <a:spcPts val="1000"/>
              </a:spcBef>
              <a:spcAft>
                <a:spcPts val="0"/>
              </a:spcAft>
              <a:buNone/>
            </a:pPr>
            <a:r>
              <a:t/>
            </a:r>
            <a:endParaRPr b="1" sz="3200">
              <a:solidFill>
                <a:schemeClr val="dk2"/>
              </a:solidFill>
              <a:latin typeface="Roboto"/>
              <a:ea typeface="Roboto"/>
              <a:cs typeface="Roboto"/>
              <a:sym typeface="Roboto"/>
            </a:endParaRPr>
          </a:p>
          <a:p>
            <a:pPr indent="0" lvl="0" marL="0" rtl="0" algn="l">
              <a:spcBef>
                <a:spcPts val="1000"/>
              </a:spcBef>
              <a:spcAft>
                <a:spcPts val="0"/>
              </a:spcAft>
              <a:buNone/>
            </a:pPr>
            <a:r>
              <a:t/>
            </a:r>
            <a:endParaRPr b="1" sz="3200">
              <a:solidFill>
                <a:schemeClr val="dk2"/>
              </a:solidFill>
              <a:latin typeface="Roboto"/>
              <a:ea typeface="Roboto"/>
              <a:cs typeface="Roboto"/>
              <a:sym typeface="Roboto"/>
            </a:endParaRPr>
          </a:p>
          <a:p>
            <a:pPr indent="0" lvl="0" marL="0" rtl="0" algn="l">
              <a:spcBef>
                <a:spcPts val="1000"/>
              </a:spcBef>
              <a:spcAft>
                <a:spcPts val="0"/>
              </a:spcAft>
              <a:buNone/>
            </a:pPr>
            <a:r>
              <a:t/>
            </a:r>
            <a:endParaRPr b="1" sz="3200">
              <a:solidFill>
                <a:schemeClr val="dk2"/>
              </a:solidFill>
              <a:latin typeface="Roboto"/>
              <a:ea typeface="Roboto"/>
              <a:cs typeface="Roboto"/>
              <a:sym typeface="Roboto"/>
            </a:endParaRPr>
          </a:p>
        </p:txBody>
      </p:sp>
      <p:sp>
        <p:nvSpPr>
          <p:cNvPr id="399" name="Google Shape;399;p5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6"/>
          <p:cNvSpPr txBox="1"/>
          <p:nvPr>
            <p:ph idx="4294967295" type="title"/>
          </p:nvPr>
        </p:nvSpPr>
        <p:spPr>
          <a:xfrm>
            <a:off x="1154875" y="1854175"/>
            <a:ext cx="8576100" cy="11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CA" sz="5300">
                <a:solidFill>
                  <a:schemeClr val="dk2"/>
                </a:solidFill>
              </a:rPr>
              <a:t>Thank you !</a:t>
            </a:r>
            <a:endParaRPr sz="53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34"/>
          <p:cNvPicPr preferRelativeResize="0"/>
          <p:nvPr>
            <p:ph idx="2" type="pic"/>
          </p:nvPr>
        </p:nvPicPr>
        <p:blipFill rotWithShape="1">
          <a:blip r:embed="rId3">
            <a:alphaModFix/>
          </a:blip>
          <a:srcRect b="0" l="27540" r="13183" t="0"/>
          <a:stretch/>
        </p:blipFill>
        <p:spPr>
          <a:xfrm>
            <a:off x="4562100" y="0"/>
            <a:ext cx="4581899" cy="5143500"/>
          </a:xfrm>
          <a:prstGeom prst="rect">
            <a:avLst/>
          </a:prstGeom>
        </p:spPr>
      </p:pic>
      <p:sp>
        <p:nvSpPr>
          <p:cNvPr id="153" name="Google Shape;153;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sp>
        <p:nvSpPr>
          <p:cNvPr id="154" name="Google Shape;154;p34"/>
          <p:cNvSpPr txBox="1"/>
          <p:nvPr>
            <p:ph idx="4294967295" type="title"/>
          </p:nvPr>
        </p:nvSpPr>
        <p:spPr>
          <a:xfrm>
            <a:off x="497825" y="2163750"/>
            <a:ext cx="3912600" cy="450300"/>
          </a:xfrm>
          <a:prstGeom prst="rect">
            <a:avLst/>
          </a:prstGeom>
        </p:spPr>
        <p:txBody>
          <a:bodyPr anchorCtr="0" anchor="t" bIns="0" lIns="0" spcFirstLastPara="1" rIns="0" wrap="square" tIns="0">
            <a:noAutofit/>
          </a:bodyPr>
          <a:lstStyle/>
          <a:p>
            <a:pPr indent="0" lvl="0" marL="457200" rtl="0" algn="l">
              <a:spcBef>
                <a:spcPts val="0"/>
              </a:spcBef>
              <a:spcAft>
                <a:spcPts val="0"/>
              </a:spcAft>
              <a:buNone/>
            </a:pPr>
            <a:r>
              <a:rPr lang="en-CA" sz="3500">
                <a:solidFill>
                  <a:schemeClr val="dk2"/>
                </a:solidFill>
              </a:rPr>
              <a:t>Introduction</a:t>
            </a:r>
            <a:endParaRPr sz="3500">
              <a:solidFill>
                <a:schemeClr val="dk2"/>
              </a:solidFill>
            </a:endParaRPr>
          </a:p>
          <a:p>
            <a:pPr indent="0" lvl="0" marL="457200" rtl="0" algn="l">
              <a:spcBef>
                <a:spcPts val="0"/>
              </a:spcBef>
              <a:spcAft>
                <a:spcPts val="0"/>
              </a:spcAft>
              <a:buNone/>
            </a:pPr>
            <a:r>
              <a:t/>
            </a:r>
            <a:endParaRPr sz="2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5"/>
          <p:cNvSpPr txBox="1"/>
          <p:nvPr>
            <p:ph type="title"/>
          </p:nvPr>
        </p:nvSpPr>
        <p:spPr>
          <a:xfrm>
            <a:off x="350850" y="352500"/>
            <a:ext cx="8576100" cy="45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CA">
                <a:solidFill>
                  <a:schemeClr val="dk2"/>
                </a:solidFill>
              </a:rPr>
              <a:t>Introduction</a:t>
            </a:r>
            <a:endParaRPr>
              <a:solidFill>
                <a:schemeClr val="dk2"/>
              </a:solidFill>
            </a:endParaRPr>
          </a:p>
        </p:txBody>
      </p:sp>
      <p:sp>
        <p:nvSpPr>
          <p:cNvPr id="160" name="Google Shape;160;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pic>
        <p:nvPicPr>
          <p:cNvPr id="161" name="Google Shape;161;p35"/>
          <p:cNvPicPr preferRelativeResize="0"/>
          <p:nvPr/>
        </p:nvPicPr>
        <p:blipFill>
          <a:blip r:embed="rId3">
            <a:alphaModFix/>
          </a:blip>
          <a:stretch>
            <a:fillRect/>
          </a:stretch>
        </p:blipFill>
        <p:spPr>
          <a:xfrm>
            <a:off x="1717026" y="1294575"/>
            <a:ext cx="5709951" cy="1734250"/>
          </a:xfrm>
          <a:prstGeom prst="rect">
            <a:avLst/>
          </a:prstGeom>
          <a:noFill/>
          <a:ln>
            <a:noFill/>
          </a:ln>
        </p:spPr>
      </p:pic>
      <p:sp>
        <p:nvSpPr>
          <p:cNvPr id="162" name="Google Shape;162;p35"/>
          <p:cNvSpPr txBox="1"/>
          <p:nvPr/>
        </p:nvSpPr>
        <p:spPr>
          <a:xfrm>
            <a:off x="3947700" y="3116725"/>
            <a:ext cx="124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latin typeface="Roboto Light"/>
                <a:ea typeface="Roboto Light"/>
                <a:cs typeface="Roboto Light"/>
                <a:sym typeface="Roboto Light"/>
              </a:rPr>
              <a:t>source:</a:t>
            </a:r>
            <a:r>
              <a:rPr lang="en-CA" u="sng">
                <a:solidFill>
                  <a:schemeClr val="hlink"/>
                </a:solidFill>
                <a:latin typeface="Roboto Light"/>
                <a:ea typeface="Roboto Light"/>
                <a:cs typeface="Roboto Light"/>
                <a:sym typeface="Roboto Light"/>
                <a:hlinkClick r:id="rId4"/>
              </a:rPr>
              <a:t>CRCV</a:t>
            </a:r>
            <a:endParaRPr>
              <a:latin typeface="Roboto Light"/>
              <a:ea typeface="Roboto Light"/>
              <a:cs typeface="Roboto Light"/>
              <a:sym typeface="Roboto Light"/>
            </a:endParaRPr>
          </a:p>
        </p:txBody>
      </p:sp>
      <p:sp>
        <p:nvSpPr>
          <p:cNvPr id="163" name="Google Shape;163;p35"/>
          <p:cNvSpPr txBox="1"/>
          <p:nvPr/>
        </p:nvSpPr>
        <p:spPr>
          <a:xfrm>
            <a:off x="550500" y="3514000"/>
            <a:ext cx="82647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700">
                <a:latin typeface="Times New Roman"/>
                <a:ea typeface="Times New Roman"/>
                <a:cs typeface="Times New Roman"/>
                <a:sym typeface="Times New Roman"/>
              </a:rPr>
              <a:t>The technique of </a:t>
            </a:r>
            <a:r>
              <a:rPr b="1" lang="en-CA" sz="1700">
                <a:latin typeface="Times New Roman"/>
                <a:ea typeface="Times New Roman"/>
                <a:cs typeface="Times New Roman"/>
                <a:sym typeface="Times New Roman"/>
              </a:rPr>
              <a:t>action recognition</a:t>
            </a:r>
            <a:r>
              <a:rPr lang="en-CA" sz="1700">
                <a:latin typeface="Times New Roman"/>
                <a:ea typeface="Times New Roman"/>
                <a:cs typeface="Times New Roman"/>
                <a:sym typeface="Times New Roman"/>
              </a:rPr>
              <a:t> has been widely used in our daily life, especially in security and filming areas. </a:t>
            </a:r>
            <a:endParaRPr sz="1700">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6"/>
          <p:cNvSpPr txBox="1"/>
          <p:nvPr>
            <p:ph type="title"/>
          </p:nvPr>
        </p:nvSpPr>
        <p:spPr>
          <a:xfrm>
            <a:off x="350850" y="352500"/>
            <a:ext cx="8576100" cy="45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CA">
                <a:solidFill>
                  <a:schemeClr val="dk2"/>
                </a:solidFill>
              </a:rPr>
              <a:t>Introduction</a:t>
            </a:r>
            <a:endParaRPr>
              <a:solidFill>
                <a:schemeClr val="dk2"/>
              </a:solidFill>
            </a:endParaRPr>
          </a:p>
        </p:txBody>
      </p:sp>
      <p:sp>
        <p:nvSpPr>
          <p:cNvPr id="169" name="Google Shape;169;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sp>
        <p:nvSpPr>
          <p:cNvPr id="170" name="Google Shape;170;p36"/>
          <p:cNvSpPr txBox="1"/>
          <p:nvPr/>
        </p:nvSpPr>
        <p:spPr>
          <a:xfrm>
            <a:off x="350850" y="1140075"/>
            <a:ext cx="8576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700">
                <a:latin typeface="Times New Roman"/>
                <a:ea typeface="Times New Roman"/>
                <a:cs typeface="Times New Roman"/>
                <a:sym typeface="Times New Roman"/>
              </a:rPr>
              <a:t>At the same time, a reverse technique of action recognition is also developing rapidly.</a:t>
            </a:r>
            <a:endParaRPr sz="1700">
              <a:latin typeface="Times New Roman"/>
              <a:ea typeface="Times New Roman"/>
              <a:cs typeface="Times New Roman"/>
              <a:sym typeface="Times New Roman"/>
            </a:endParaRPr>
          </a:p>
        </p:txBody>
      </p:sp>
      <p:pic>
        <p:nvPicPr>
          <p:cNvPr id="171" name="Google Shape;171;p36" title="Media.mp4">
            <a:hlinkClick r:id="rId3"/>
          </p:cNvPr>
          <p:cNvPicPr preferRelativeResize="0"/>
          <p:nvPr/>
        </p:nvPicPr>
        <p:blipFill>
          <a:blip r:embed="rId4">
            <a:alphaModFix/>
          </a:blip>
          <a:stretch>
            <a:fillRect/>
          </a:stretch>
        </p:blipFill>
        <p:spPr>
          <a:xfrm>
            <a:off x="2656561" y="1694400"/>
            <a:ext cx="3830875" cy="2873175"/>
          </a:xfrm>
          <a:prstGeom prst="rect">
            <a:avLst/>
          </a:prstGeom>
          <a:noFill/>
          <a:ln>
            <a:noFill/>
          </a:ln>
        </p:spPr>
      </p:pic>
      <p:sp>
        <p:nvSpPr>
          <p:cNvPr id="172" name="Google Shape;172;p36"/>
          <p:cNvSpPr txBox="1"/>
          <p:nvPr/>
        </p:nvSpPr>
        <p:spPr>
          <a:xfrm>
            <a:off x="2272838" y="4457700"/>
            <a:ext cx="517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u="sng">
                <a:solidFill>
                  <a:schemeClr val="hlink"/>
                </a:solidFill>
                <a:latin typeface="Roboto Light"/>
                <a:ea typeface="Roboto Light"/>
                <a:cs typeface="Roboto Light"/>
                <a:sym typeface="Roboto Light"/>
                <a:hlinkClick r:id="rId5"/>
              </a:rPr>
              <a:t>https://www.youtube.com/watch?v=eDzN3mhNdeo&amp;t=21s</a:t>
            </a:r>
            <a:endParaRPr>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37"/>
          <p:cNvPicPr preferRelativeResize="0"/>
          <p:nvPr>
            <p:ph idx="2" type="pic"/>
          </p:nvPr>
        </p:nvPicPr>
        <p:blipFill rotWithShape="1">
          <a:blip r:embed="rId3">
            <a:alphaModFix/>
          </a:blip>
          <a:srcRect b="0" l="27540" r="13183" t="0"/>
          <a:stretch/>
        </p:blipFill>
        <p:spPr>
          <a:xfrm>
            <a:off x="4562100" y="0"/>
            <a:ext cx="4581899" cy="5143500"/>
          </a:xfrm>
          <a:prstGeom prst="rect">
            <a:avLst/>
          </a:prstGeom>
        </p:spPr>
      </p:pic>
      <p:sp>
        <p:nvSpPr>
          <p:cNvPr id="178" name="Google Shape;178;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sp>
        <p:nvSpPr>
          <p:cNvPr id="179" name="Google Shape;179;p37"/>
          <p:cNvSpPr txBox="1"/>
          <p:nvPr>
            <p:ph idx="4294967295" type="title"/>
          </p:nvPr>
        </p:nvSpPr>
        <p:spPr>
          <a:xfrm>
            <a:off x="497825" y="2163750"/>
            <a:ext cx="3912600" cy="450300"/>
          </a:xfrm>
          <a:prstGeom prst="rect">
            <a:avLst/>
          </a:prstGeom>
        </p:spPr>
        <p:txBody>
          <a:bodyPr anchorCtr="0" anchor="t" bIns="0" lIns="0" spcFirstLastPara="1" rIns="0" wrap="square" tIns="0">
            <a:noAutofit/>
          </a:bodyPr>
          <a:lstStyle/>
          <a:p>
            <a:pPr indent="0" lvl="0" marL="457200" rtl="0" algn="l">
              <a:spcBef>
                <a:spcPts val="0"/>
              </a:spcBef>
              <a:spcAft>
                <a:spcPts val="0"/>
              </a:spcAft>
              <a:buNone/>
            </a:pPr>
            <a:r>
              <a:rPr lang="en-CA" sz="3500">
                <a:solidFill>
                  <a:schemeClr val="dk2"/>
                </a:solidFill>
              </a:rPr>
              <a:t>Related Work</a:t>
            </a:r>
            <a:endParaRPr sz="2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8"/>
          <p:cNvSpPr txBox="1"/>
          <p:nvPr>
            <p:ph type="title"/>
          </p:nvPr>
        </p:nvSpPr>
        <p:spPr>
          <a:xfrm>
            <a:off x="350850" y="352500"/>
            <a:ext cx="8576100" cy="45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CA">
                <a:solidFill>
                  <a:schemeClr val="dk2"/>
                </a:solidFill>
              </a:rPr>
              <a:t>Related work~VAE</a:t>
            </a:r>
            <a:endParaRPr>
              <a:solidFill>
                <a:schemeClr val="dk2"/>
              </a:solidFill>
            </a:endParaRPr>
          </a:p>
        </p:txBody>
      </p:sp>
      <p:sp>
        <p:nvSpPr>
          <p:cNvPr id="185" name="Google Shape;185;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pic>
        <p:nvPicPr>
          <p:cNvPr id="186" name="Google Shape;186;p38"/>
          <p:cNvPicPr preferRelativeResize="0"/>
          <p:nvPr/>
        </p:nvPicPr>
        <p:blipFill>
          <a:blip r:embed="rId3">
            <a:alphaModFix/>
          </a:blip>
          <a:stretch>
            <a:fillRect/>
          </a:stretch>
        </p:blipFill>
        <p:spPr>
          <a:xfrm>
            <a:off x="2040660" y="1036125"/>
            <a:ext cx="4977541" cy="2123187"/>
          </a:xfrm>
          <a:prstGeom prst="rect">
            <a:avLst/>
          </a:prstGeom>
          <a:noFill/>
          <a:ln>
            <a:noFill/>
          </a:ln>
        </p:spPr>
      </p:pic>
      <p:sp>
        <p:nvSpPr>
          <p:cNvPr id="187" name="Google Shape;187;p38"/>
          <p:cNvSpPr txBox="1"/>
          <p:nvPr/>
        </p:nvSpPr>
        <p:spPr>
          <a:xfrm>
            <a:off x="131875" y="3198050"/>
            <a:ext cx="87951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500">
                <a:latin typeface="Times New Roman"/>
                <a:ea typeface="Times New Roman"/>
                <a:cs typeface="Times New Roman"/>
                <a:sym typeface="Times New Roman"/>
              </a:rPr>
              <a:t>Given a real motion or pose sequence </a:t>
            </a:r>
            <a:r>
              <a:rPr b="1" lang="en-CA" sz="1500">
                <a:latin typeface="Times New Roman"/>
                <a:ea typeface="Times New Roman"/>
                <a:cs typeface="Times New Roman"/>
                <a:sym typeface="Times New Roman"/>
              </a:rPr>
              <a:t>M = [p1, ..., pT ]</a:t>
            </a:r>
            <a:r>
              <a:rPr lang="en-CA" sz="1500">
                <a:latin typeface="Times New Roman"/>
                <a:ea typeface="Times New Roman"/>
                <a:cs typeface="Times New Roman"/>
                <a:sym typeface="Times New Roman"/>
              </a:rPr>
              <a:t>, VAE aims to maximize the probability of M sampled from the learned model distribution.</a:t>
            </a:r>
            <a:endParaRPr sz="1500">
              <a:latin typeface="Times New Roman"/>
              <a:ea typeface="Times New Roman"/>
              <a:cs typeface="Times New Roman"/>
              <a:sym typeface="Times New Roman"/>
            </a:endParaRPr>
          </a:p>
          <a:p>
            <a:pPr indent="0" lvl="0" marL="0" rtl="0" algn="l">
              <a:spcBef>
                <a:spcPts val="0"/>
              </a:spcBef>
              <a:spcAft>
                <a:spcPts val="0"/>
              </a:spcAft>
              <a:buNone/>
            </a:pPr>
            <a:r>
              <a:rPr b="1" lang="en-CA" sz="1500">
                <a:latin typeface="Times New Roman"/>
                <a:ea typeface="Times New Roman"/>
                <a:cs typeface="Times New Roman"/>
                <a:sym typeface="Times New Roman"/>
              </a:rPr>
              <a:t>a</a:t>
            </a:r>
            <a:r>
              <a:rPr lang="en-CA" sz="1500">
                <a:latin typeface="Times New Roman"/>
                <a:ea typeface="Times New Roman"/>
                <a:cs typeface="Times New Roman"/>
                <a:sym typeface="Times New Roman"/>
              </a:rPr>
              <a:t>: one hot vector representation of the action category input</a:t>
            </a:r>
            <a:endParaRPr sz="1500">
              <a:latin typeface="Times New Roman"/>
              <a:ea typeface="Times New Roman"/>
              <a:cs typeface="Times New Roman"/>
              <a:sym typeface="Times New Roman"/>
            </a:endParaRPr>
          </a:p>
          <a:p>
            <a:pPr indent="0" lvl="0" marL="0" rtl="0" algn="l">
              <a:spcBef>
                <a:spcPts val="0"/>
              </a:spcBef>
              <a:spcAft>
                <a:spcPts val="0"/>
              </a:spcAft>
              <a:buNone/>
            </a:pPr>
            <a:r>
              <a:rPr b="1" lang="en-CA" sz="1500">
                <a:latin typeface="Times New Roman"/>
                <a:ea typeface="Times New Roman"/>
                <a:cs typeface="Times New Roman"/>
                <a:sym typeface="Times New Roman"/>
              </a:rPr>
              <a:t>Ct</a:t>
            </a:r>
            <a:r>
              <a:rPr lang="en-CA" sz="1500">
                <a:latin typeface="Times New Roman"/>
                <a:ea typeface="Times New Roman"/>
                <a:cs typeface="Times New Roman"/>
                <a:sym typeface="Times New Roman"/>
              </a:rPr>
              <a:t>∊[0,1]: record where we are in the sequence generation progress, calculated as t/T, where T is the total length of the given motion</a:t>
            </a:r>
            <a:endParaRPr sz="1500">
              <a:latin typeface="Times New Roman"/>
              <a:ea typeface="Times New Roman"/>
              <a:cs typeface="Times New Roman"/>
              <a:sym typeface="Times New Roman"/>
            </a:endParaRPr>
          </a:p>
          <a:p>
            <a:pPr indent="0" lvl="0" marL="0" rtl="0" algn="l">
              <a:spcBef>
                <a:spcPts val="0"/>
              </a:spcBef>
              <a:spcAft>
                <a:spcPts val="0"/>
              </a:spcAft>
              <a:buNone/>
            </a:pPr>
            <a:r>
              <a:rPr b="1" lang="en-CA" sz="1500">
                <a:latin typeface="Times New Roman"/>
                <a:ea typeface="Times New Roman"/>
                <a:cs typeface="Times New Roman"/>
                <a:sym typeface="Times New Roman"/>
              </a:rPr>
              <a:t>Pt-1</a:t>
            </a:r>
            <a:r>
              <a:rPr lang="en-CA" sz="1500">
                <a:latin typeface="Times New Roman"/>
                <a:ea typeface="Times New Roman"/>
                <a:cs typeface="Times New Roman"/>
                <a:sym typeface="Times New Roman"/>
              </a:rPr>
              <a:t>: the ground truth of the pose in t-1</a:t>
            </a:r>
            <a:endParaRPr sz="1500">
              <a:latin typeface="Times New Roman"/>
              <a:ea typeface="Times New Roman"/>
              <a:cs typeface="Times New Roman"/>
              <a:sym typeface="Times New Roman"/>
            </a:endParaRPr>
          </a:p>
          <a:p>
            <a:pPr indent="0" lvl="0" marL="0" rtl="0" algn="ctr">
              <a:spcBef>
                <a:spcPts val="0"/>
              </a:spcBef>
              <a:spcAft>
                <a:spcPts val="0"/>
              </a:spcAft>
              <a:buNone/>
            </a:pPr>
            <a:r>
              <a:rPr lang="en-CA" sz="1500" u="sng">
                <a:solidFill>
                  <a:schemeClr val="hlink"/>
                </a:solidFill>
                <a:latin typeface="Times New Roman"/>
                <a:ea typeface="Times New Roman"/>
                <a:cs typeface="Times New Roman"/>
                <a:sym typeface="Times New Roman"/>
                <a:hlinkClick r:id="rId4"/>
              </a:rPr>
              <a:t>https://arxiv.org/pdf/2007.15240.pdf</a:t>
            </a:r>
            <a:endParaRPr sz="1500">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9"/>
          <p:cNvSpPr txBox="1"/>
          <p:nvPr>
            <p:ph type="title"/>
          </p:nvPr>
        </p:nvSpPr>
        <p:spPr>
          <a:xfrm>
            <a:off x="350850" y="352500"/>
            <a:ext cx="8576100" cy="45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CA">
                <a:solidFill>
                  <a:schemeClr val="dk2"/>
                </a:solidFill>
              </a:rPr>
              <a:t>Related Work~Transformer + VAE</a:t>
            </a:r>
            <a:endParaRPr>
              <a:solidFill>
                <a:schemeClr val="dk2"/>
              </a:solidFill>
            </a:endParaRPr>
          </a:p>
        </p:txBody>
      </p:sp>
      <p:sp>
        <p:nvSpPr>
          <p:cNvPr id="193" name="Google Shape;193;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pic>
        <p:nvPicPr>
          <p:cNvPr id="194" name="Google Shape;194;p39"/>
          <p:cNvPicPr preferRelativeResize="0"/>
          <p:nvPr/>
        </p:nvPicPr>
        <p:blipFill>
          <a:blip r:embed="rId3">
            <a:alphaModFix/>
          </a:blip>
          <a:stretch>
            <a:fillRect/>
          </a:stretch>
        </p:blipFill>
        <p:spPr>
          <a:xfrm>
            <a:off x="2044212" y="1170450"/>
            <a:ext cx="5189324" cy="2171651"/>
          </a:xfrm>
          <a:prstGeom prst="rect">
            <a:avLst/>
          </a:prstGeom>
          <a:noFill/>
          <a:ln>
            <a:noFill/>
          </a:ln>
        </p:spPr>
      </p:pic>
      <p:sp>
        <p:nvSpPr>
          <p:cNvPr id="195" name="Google Shape;195;p39"/>
          <p:cNvSpPr txBox="1"/>
          <p:nvPr/>
        </p:nvSpPr>
        <p:spPr>
          <a:xfrm>
            <a:off x="150425" y="3703150"/>
            <a:ext cx="89769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CA">
                <a:solidFill>
                  <a:schemeClr val="dk1"/>
                </a:solidFill>
                <a:latin typeface="Times New Roman"/>
                <a:ea typeface="Times New Roman"/>
                <a:cs typeface="Times New Roman"/>
                <a:sym typeface="Times New Roman"/>
              </a:rPr>
              <a:t>T</a:t>
            </a:r>
            <a:r>
              <a:rPr lang="en-CA">
                <a:solidFill>
                  <a:schemeClr val="dk1"/>
                </a:solidFill>
                <a:latin typeface="Times New Roman"/>
                <a:ea typeface="Times New Roman"/>
                <a:cs typeface="Times New Roman"/>
                <a:sym typeface="Times New Roman"/>
              </a:rPr>
              <a:t>:the duration of the motion, it also determines the number of PE (positional encoders) in decoder’s input</a:t>
            </a:r>
            <a:endParaRPr b="1">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lang="en-CA">
                <a:latin typeface="Times New Roman"/>
                <a:ea typeface="Times New Roman"/>
                <a:cs typeface="Times New Roman"/>
                <a:sym typeface="Times New Roman"/>
              </a:rPr>
              <a:t>P1, . . . , PT</a:t>
            </a:r>
            <a:r>
              <a:rPr lang="en-CA">
                <a:latin typeface="Times New Roman"/>
                <a:ea typeface="Times New Roman"/>
                <a:cs typeface="Times New Roman"/>
                <a:sym typeface="Times New Roman"/>
              </a:rPr>
              <a:t>: </a:t>
            </a:r>
            <a:r>
              <a:rPr lang="en-CA">
                <a:latin typeface="Times New Roman"/>
                <a:ea typeface="Times New Roman"/>
                <a:cs typeface="Times New Roman"/>
                <a:sym typeface="Times New Roman"/>
              </a:rPr>
              <a:t>a sequence of body poses,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lang="en-CA">
                <a:latin typeface="Times New Roman"/>
                <a:ea typeface="Times New Roman"/>
                <a:cs typeface="Times New Roman"/>
                <a:sym typeface="Times New Roman"/>
              </a:rPr>
              <a:t>a</a:t>
            </a:r>
            <a:r>
              <a:rPr lang="en-CA">
                <a:latin typeface="Times New Roman"/>
                <a:ea typeface="Times New Roman"/>
                <a:cs typeface="Times New Roman"/>
                <a:sym typeface="Times New Roman"/>
              </a:rPr>
              <a:t>: </a:t>
            </a:r>
            <a:r>
              <a:rPr lang="en-CA">
                <a:latin typeface="Times New Roman"/>
                <a:ea typeface="Times New Roman"/>
                <a:cs typeface="Times New Roman"/>
                <a:sym typeface="Times New Roman"/>
              </a:rPr>
              <a:t>action label</a:t>
            </a:r>
            <a:endParaRPr>
              <a:latin typeface="Times New Roman"/>
              <a:ea typeface="Times New Roman"/>
              <a:cs typeface="Times New Roman"/>
              <a:sym typeface="Times New Roman"/>
            </a:endParaRPr>
          </a:p>
          <a:p>
            <a:pPr indent="0" lvl="0" marL="0" rtl="0" algn="l">
              <a:spcBef>
                <a:spcPts val="0"/>
              </a:spcBef>
              <a:spcAft>
                <a:spcPts val="0"/>
              </a:spcAft>
              <a:buNone/>
            </a:pPr>
            <a:r>
              <a:rPr b="1" lang="en-CA">
                <a:solidFill>
                  <a:schemeClr val="dk1"/>
                </a:solidFill>
                <a:latin typeface="Times New Roman"/>
                <a:ea typeface="Times New Roman"/>
                <a:cs typeface="Times New Roman"/>
                <a:sym typeface="Times New Roman"/>
              </a:rPr>
              <a:t>µ, Σ: </a:t>
            </a:r>
            <a:r>
              <a:rPr lang="en-CA">
                <a:solidFill>
                  <a:schemeClr val="dk1"/>
                </a:solidFill>
                <a:latin typeface="Times New Roman"/>
                <a:ea typeface="Times New Roman"/>
                <a:cs typeface="Times New Roman"/>
                <a:sym typeface="Times New Roman"/>
              </a:rPr>
              <a:t>Distribution parameters on which we defined a KL loss</a:t>
            </a:r>
            <a:endParaRPr>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b="1" lang="en-CA">
                <a:solidFill>
                  <a:schemeClr val="dk1"/>
                </a:solidFill>
                <a:latin typeface="Times New Roman"/>
                <a:ea typeface="Times New Roman"/>
                <a:cs typeface="Times New Roman"/>
                <a:sym typeface="Times New Roman"/>
              </a:rPr>
              <a:t>z</a:t>
            </a:r>
            <a:r>
              <a:rPr lang="en-CA">
                <a:solidFill>
                  <a:schemeClr val="dk1"/>
                </a:solidFill>
                <a:latin typeface="Times New Roman"/>
                <a:ea typeface="Times New Roman"/>
                <a:cs typeface="Times New Roman"/>
                <a:sym typeface="Times New Roman"/>
              </a:rPr>
              <a:t>: a motion latent representation sampled using µ and Σ</a:t>
            </a:r>
            <a:endParaRPr>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CA" u="sng">
                <a:solidFill>
                  <a:schemeClr val="hlink"/>
                </a:solidFill>
                <a:latin typeface="Times New Roman"/>
                <a:ea typeface="Times New Roman"/>
                <a:cs typeface="Times New Roman"/>
                <a:sym typeface="Times New Roman"/>
                <a:hlinkClick r:id="rId4"/>
              </a:rPr>
              <a:t>https://arxiv.org/pdf/2104.05670.pdf</a:t>
            </a:r>
            <a:endParaRPr>
              <a:latin typeface="Times New Roman"/>
              <a:ea typeface="Times New Roman"/>
              <a:cs typeface="Times New Roman"/>
              <a:sym typeface="Times New Roman"/>
            </a:endParaRPr>
          </a:p>
        </p:txBody>
      </p:sp>
      <p:sp>
        <p:nvSpPr>
          <p:cNvPr id="196" name="Google Shape;196;p39"/>
          <p:cNvSpPr txBox="1"/>
          <p:nvPr/>
        </p:nvSpPr>
        <p:spPr>
          <a:xfrm>
            <a:off x="1151800" y="1916725"/>
            <a:ext cx="89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latin typeface="Roboto Light"/>
                <a:ea typeface="Roboto Light"/>
                <a:cs typeface="Roboto Light"/>
                <a:sym typeface="Roboto Light"/>
              </a:rPr>
              <a:t>Encoder</a:t>
            </a:r>
            <a:endParaRPr>
              <a:latin typeface="Roboto Light"/>
              <a:ea typeface="Roboto Light"/>
              <a:cs typeface="Roboto Light"/>
              <a:sym typeface="Roboto Light"/>
            </a:endParaRPr>
          </a:p>
        </p:txBody>
      </p:sp>
      <p:sp>
        <p:nvSpPr>
          <p:cNvPr id="197" name="Google Shape;197;p39"/>
          <p:cNvSpPr txBox="1"/>
          <p:nvPr/>
        </p:nvSpPr>
        <p:spPr>
          <a:xfrm>
            <a:off x="7330250" y="1959475"/>
            <a:ext cx="89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latin typeface="Roboto Light"/>
                <a:ea typeface="Roboto Light"/>
                <a:cs typeface="Roboto Light"/>
                <a:sym typeface="Roboto Light"/>
              </a:rPr>
              <a:t>De</a:t>
            </a:r>
            <a:r>
              <a:rPr lang="en-CA">
                <a:latin typeface="Roboto Light"/>
                <a:ea typeface="Roboto Light"/>
                <a:cs typeface="Roboto Light"/>
                <a:sym typeface="Roboto Light"/>
              </a:rPr>
              <a:t>coder</a:t>
            </a:r>
            <a:endParaRPr>
              <a:latin typeface="Roboto Light"/>
              <a:ea typeface="Roboto Light"/>
              <a:cs typeface="Roboto Light"/>
              <a:sym typeface="Robo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40"/>
          <p:cNvPicPr preferRelativeResize="0"/>
          <p:nvPr>
            <p:ph idx="2" type="pic"/>
          </p:nvPr>
        </p:nvPicPr>
        <p:blipFill rotWithShape="1">
          <a:blip r:embed="rId3">
            <a:alphaModFix/>
          </a:blip>
          <a:srcRect b="0" l="27540" r="13183" t="0"/>
          <a:stretch/>
        </p:blipFill>
        <p:spPr>
          <a:xfrm>
            <a:off x="4562100" y="0"/>
            <a:ext cx="4581899" cy="5143500"/>
          </a:xfrm>
          <a:prstGeom prst="rect">
            <a:avLst/>
          </a:prstGeom>
        </p:spPr>
      </p:pic>
      <p:sp>
        <p:nvSpPr>
          <p:cNvPr id="203" name="Google Shape;203;p40"/>
          <p:cNvSpPr txBox="1"/>
          <p:nvPr>
            <p:ph idx="1" type="subTitle"/>
          </p:nvPr>
        </p:nvSpPr>
        <p:spPr>
          <a:xfrm>
            <a:off x="665025" y="2094800"/>
            <a:ext cx="3782100" cy="2820600"/>
          </a:xfrm>
          <a:prstGeom prst="rect">
            <a:avLst/>
          </a:prstGeom>
        </p:spPr>
        <p:txBody>
          <a:bodyPr anchorCtr="0" anchor="t" bIns="0" lIns="0" spcFirstLastPara="1" rIns="0" wrap="square" tIns="0">
            <a:noAutofit/>
          </a:bodyPr>
          <a:lstStyle/>
          <a:p>
            <a:pPr indent="0" lvl="0" marL="457200" rtl="0" algn="l">
              <a:lnSpc>
                <a:spcPct val="100000"/>
              </a:lnSpc>
              <a:spcBef>
                <a:spcPts val="1000"/>
              </a:spcBef>
              <a:spcAft>
                <a:spcPts val="0"/>
              </a:spcAft>
              <a:buNone/>
            </a:pPr>
            <a:r>
              <a:rPr b="1" lang="en-CA" sz="3500">
                <a:solidFill>
                  <a:schemeClr val="dk2"/>
                </a:solidFill>
                <a:latin typeface="Roboto"/>
                <a:ea typeface="Roboto"/>
                <a:cs typeface="Roboto"/>
                <a:sym typeface="Roboto"/>
              </a:rPr>
              <a:t>Our model</a:t>
            </a:r>
            <a:endParaRPr b="1" sz="2700">
              <a:solidFill>
                <a:schemeClr val="dk1"/>
              </a:solidFill>
              <a:latin typeface="Times New Roman"/>
              <a:ea typeface="Times New Roman"/>
              <a:cs typeface="Times New Roman"/>
              <a:sym typeface="Times New Roman"/>
            </a:endParaRPr>
          </a:p>
        </p:txBody>
      </p:sp>
      <p:sp>
        <p:nvSpPr>
          <p:cNvPr id="204" name="Google Shape;204;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275D38"/>
      </a:dk2>
      <a:lt2>
        <a:srgbClr val="F2CD00"/>
      </a:lt2>
      <a:accent1>
        <a:srgbClr val="F68D2E"/>
      </a:accent1>
      <a:accent2>
        <a:srgbClr val="E56954"/>
      </a:accent2>
      <a:accent3>
        <a:srgbClr val="C86BA8"/>
      </a:accent3>
      <a:accent4>
        <a:srgbClr val="007933"/>
      </a:accent4>
      <a:accent5>
        <a:srgbClr val="6CC249"/>
      </a:accent5>
      <a:accent6>
        <a:srgbClr val="6BBBAE"/>
      </a:accent6>
      <a:hlink>
        <a:srgbClr val="7BA3D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